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  /><Relationship Id="rId2" Type="http://schemas.openxmlformats.org/package/2006/relationships/metadata/thumbnail" Target="docProps/thumbnail.jpeg"  /><Relationship Id="rId3" Type="http://schemas.openxmlformats.org/package/2006/relationships/metadata/core-properties" Target="docProps/core.xml"  /><Relationship Id="rId4" Type="http://schemas.openxmlformats.org/officeDocument/2006/relationships/extended-properties" Target="docProps/app.xml"  /></Relationships>
</file>

<file path=ppt/presentation.xml><?xml version="1.0" encoding="utf-8"?>
<p:presentation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trictFirstAndLastChars="0" autoCompressPictures="0">
  <p:sldMasterIdLst>
    <p:sldMasterId id="2147483669"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Lst>
  <p:sldSz cx="9144000" cy="51435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showPr>
    <p:sldAll/>
    <p:penClr>
      <a:srgbClr val="ff0000"/>
    </p:penClr>
    <p:extLst>
      <p:ext uri="{2FDB2607-1784-4EEB-B798-7EB5836EED8A}">
        <p14:showMediaCtrls xmlns:p14="http://schemas.microsoft.com/office/powerpoint/2010/main" val="1"/>
      </p:ext>
    </p:extLst>
  </p:showPr>
  <p:extLst>
    <p:ext uri="ACF4677E-8BD2-47ae-8A1F-98590045965D">
      <hp:hncThemeShow xmlns:hp="http://schemas.haansoft.com/office/presentation/8.0" themeShowType="1" themeSkinType="1" themeTransitionType="1" useThemeTransition="1" byMouseClick="1" attrType="1" dur="2000"/>
    </p:ext>
  </p:extLst>
</p:presentationPr>
</file>

<file path=ppt/tableStyles.xml><?xml version="1.0" encoding="utf-8"?>
<a:tblStyleLst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def="{5C22544A-7EE6-4342-B048-85BDC9FD1C3A}">
  <a:tblStyle styleId="{55A630D7-7090-4D58-9ED5-532D6AF0E7E1}" styleName="Table_0">
    <a:wholeTbl>
      <a:tcTxStyle>
        <a:font>
          <a:latin typeface="Arial"/>
          <a:ea typeface="Arial"/>
          <a:cs typeface="Arial"/>
        </a:font>
        <a:srgbClr val="000000"/>
      </a:tcTxStyle>
      <a:tcStyle>
        <a:tcBdr>
          <a:left>
            <a:ln w="9525" cap="flat" cmpd="sng">
              <a:solidFill>
                <a:srgbClr val="9e9e9e"/>
              </a:solidFill>
              <a:prstDash val="solid"/>
              <a:round/>
              <a:headEnd w="sm" len="sm"/>
              <a:tailEnd w="sm" len="sm"/>
            </a:ln>
          </a:left>
          <a:right>
            <a:ln w="9525" cap="flat" cmpd="sng">
              <a:solidFill>
                <a:srgbClr val="9e9e9e"/>
              </a:solidFill>
              <a:prstDash val="solid"/>
              <a:round/>
              <a:headEnd w="sm" len="sm"/>
              <a:tailEnd w="sm" len="sm"/>
            </a:ln>
          </a:right>
          <a:top>
            <a:ln w="9525" cap="flat" cmpd="sng">
              <a:solidFill>
                <a:srgbClr val="9e9e9e"/>
              </a:solidFill>
              <a:prstDash val="solid"/>
              <a:round/>
              <a:headEnd w="sm" len="sm"/>
              <a:tailEnd w="sm" len="sm"/>
            </a:ln>
          </a:top>
          <a:bottom>
            <a:ln w="9525" cap="flat" cmpd="sng">
              <a:solidFill>
                <a:srgbClr val="9e9e9e"/>
              </a:solidFill>
              <a:prstDash val="solid"/>
              <a:round/>
              <a:headEnd w="sm" len="sm"/>
              <a:tailEnd w="sm" len="sm"/>
            </a:ln>
          </a:bottom>
          <a:insideH>
            <a:ln w="9525" cap="flat" cmpd="sng">
              <a:solidFill>
                <a:srgbClr val="9e9e9e"/>
              </a:solidFill>
              <a:prstDash val="solid"/>
              <a:round/>
              <a:headEnd w="sm" len="sm"/>
              <a:tailEnd w="sm" len="sm"/>
            </a:ln>
          </a:insideH>
          <a:insideV>
            <a:ln w="9525" cap="flat" cmpd="sng">
              <a:solidFill>
                <a:srgbClr val="9e9e9e"/>
              </a:solidFill>
              <a:prstDash val="solid"/>
              <a:round/>
              <a:headEnd w="sm" len="sm"/>
              <a:tailEnd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normalViewPr snapVertSplitter="1">
    <p:restoredLeft sz="12579"/>
    <p:restoredTop sz="90000"/>
  </p:normalViewPr>
  <p:slideViewPr>
    <p:cSldViewPr snapToGrid="0" snapToObjects="1">
      <p:cViewPr varScale="1">
        <p:scale>
          <a:sx n="100" d="100"/>
          <a:sy n="100" d="100"/>
        </p:scale>
        <p:origin x="0" y="0"/>
      </p:cViewPr>
      <p:guideLst>
        <p:guide orient="horz" pos="1619"/>
        <p:guide pos="2879"/>
      </p:guideLst>
    </p:cSldViewPr>
  </p:slideViewPr>
  <p:notesTextViewPr>
    <p:cViewPr>
      <p:scale>
        <a:sx n="100" d="100"/>
        <a:sy n="100" d="100"/>
      </p:scale>
      <p:origin x="0" y="0"/>
    </p:cViewPr>
  </p:notesTextViewPr>
  <p:gridSpacing cx="72009" cy="72009"/>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slide" Target="slides/slide12.xml"  /><Relationship Id="rId15" Type="http://schemas.openxmlformats.org/officeDocument/2006/relationships/slide" Target="slides/slide13.xml"  /><Relationship Id="rId16" Type="http://schemas.openxmlformats.org/officeDocument/2006/relationships/slide" Target="slides/slide14.xml"  /><Relationship Id="rId17" Type="http://schemas.openxmlformats.org/officeDocument/2006/relationships/slide" Target="slides/slide15.xml"  /><Relationship Id="rId18" Type="http://schemas.openxmlformats.org/officeDocument/2006/relationships/slide" Target="slides/slide16.xml"  /><Relationship Id="rId19" Type="http://schemas.openxmlformats.org/officeDocument/2006/relationships/slide" Target="slides/slide17.xml"  /><Relationship Id="rId2" Type="http://schemas.openxmlformats.org/officeDocument/2006/relationships/notesMaster" Target="notesMasters/notesMaster1.xml"  /><Relationship Id="rId20" Type="http://schemas.openxmlformats.org/officeDocument/2006/relationships/slide" Target="slides/slide18.xml"  /><Relationship Id="rId21" Type="http://schemas.openxmlformats.org/officeDocument/2006/relationships/slide" Target="slides/slide19.xml"  /><Relationship Id="rId22" Type="http://schemas.openxmlformats.org/officeDocument/2006/relationships/slide" Target="slides/slide20.xml"  /><Relationship Id="rId23" Type="http://schemas.openxmlformats.org/officeDocument/2006/relationships/slide" Target="slides/slide21.xml"  /><Relationship Id="rId24" Type="http://schemas.openxmlformats.org/officeDocument/2006/relationships/slide" Target="slides/slide22.xml"  /><Relationship Id="rId25" Type="http://schemas.openxmlformats.org/officeDocument/2006/relationships/slide" Target="slides/slide23.xml"  /><Relationship Id="rId26" Type="http://schemas.openxmlformats.org/officeDocument/2006/relationships/slide" Target="slides/slide24.xml"  /><Relationship Id="rId27" Type="http://schemas.openxmlformats.org/officeDocument/2006/relationships/slide" Target="slides/slide25.xml"  /><Relationship Id="rId28" Type="http://schemas.openxmlformats.org/officeDocument/2006/relationships/slide" Target="slides/slide26.xml"  /><Relationship Id="rId29" Type="http://schemas.openxmlformats.org/officeDocument/2006/relationships/slide" Target="slides/slide27.xml"  /><Relationship Id="rId3" Type="http://schemas.openxmlformats.org/officeDocument/2006/relationships/slide" Target="slides/slide1.xml"  /><Relationship Id="rId30" Type="http://schemas.openxmlformats.org/officeDocument/2006/relationships/slide" Target="slides/slide28.xml"  /><Relationship Id="rId31" Type="http://schemas.openxmlformats.org/officeDocument/2006/relationships/slide" Target="slides/slide29.xml"  /><Relationship Id="rId32" Type="http://schemas.openxmlformats.org/officeDocument/2006/relationships/slide" Target="slides/slide30.xml"  /><Relationship Id="rId33" Type="http://schemas.openxmlformats.org/officeDocument/2006/relationships/presProps" Target="presProps.xml"  /><Relationship Id="rId34" Type="http://schemas.openxmlformats.org/officeDocument/2006/relationships/viewProps" Target="viewProps.xml"  /><Relationship Id="rId35" Type="http://schemas.openxmlformats.org/officeDocument/2006/relationships/theme" Target="theme/theme1.xml"  /><Relationship Id="rId36" Type="http://schemas.openxmlformats.org/officeDocument/2006/relationships/tableStyles" Target="tableStyles.xml"  /><Relationship Id="rId4" Type="http://schemas.openxmlformats.org/officeDocument/2006/relationships/slide" Target="slides/slide2.xml"  /><Relationship Id="rId5" Type="http://schemas.openxmlformats.org/officeDocument/2006/relationships/slide" Target="slides/slide3.xml"  /><Relationship Id="rId6" Type="http://schemas.openxmlformats.org/officeDocument/2006/relationships/slide" Target="slides/slide4.xml"  /><Relationship Id="rId7" Type="http://schemas.openxmlformats.org/officeDocument/2006/relationships/slide" Target="slides/slide5.xml"  /><Relationship Id="rId8" Type="http://schemas.openxmlformats.org/officeDocument/2006/relationships/slide" Target="slides/slide6.xml"  /><Relationship Id="rId9" Type="http://schemas.openxmlformats.org/officeDocument/2006/relationships/slide" Target="slides/slide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Google Shape;3;n"/>
          <p:cNvSpPr>
            <a:spLocks noGrp="1" noRot="1" noChangeAspect="1" noTextEdit="1"/>
          </p:cNvSpPr>
          <p:nvPr>
            <p:ph type="sldImg" idx="2"/>
          </p:nvPr>
        </p:nvSpPr>
        <p:spPr>
          <a:xfrm>
            <a:off x="381300" y="685800"/>
            <a:ext cx="6096075" cy="3429000"/>
          </a:xfrm>
          <a:custGeom>
            <a:avLst/>
            <a:gd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w="sm" len="sm"/>
            <a:tailEnd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wrap="square" lIns="91424" tIns="91424" rIns="91424" bIns="91424"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pPr>
              <a:defRPr/>
            </a:pPr>
            <a:r>
              <a:rPr lang="ko-KR" altLang="en-US"/>
              <a:t/>
            </a:r>
            <a:endParaRPr lang="ko-KR" altLang="en-US"/>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  /><Relationship Id="rId2"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  /><Relationship Id="rId2"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  /><Relationship Id="rId2"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  /><Relationship Id="rId2"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  /><Relationship Id="rId2"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  /><Relationship Id="rId2"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5.xml"  /><Relationship Id="rId2"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16.xml"  /><Relationship Id="rId2"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17.xml"  /><Relationship Id="rId2"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18.xml"  /><Relationship Id="rId2"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19.xml"  /><Relationship Id="rId2"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  /><Relationship Id="rId2"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20.xml"  /><Relationship Id="rId2"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1" Type="http://schemas.openxmlformats.org/officeDocument/2006/relationships/slide" Target="../slides/slide21.xml"  /><Relationship Id="rId2"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1" Type="http://schemas.openxmlformats.org/officeDocument/2006/relationships/slide" Target="../slides/slide22.xml"  /><Relationship Id="rId2"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1" Type="http://schemas.openxmlformats.org/officeDocument/2006/relationships/slide" Target="../slides/slide23.xml"  /><Relationship Id="rId2"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1" Type="http://schemas.openxmlformats.org/officeDocument/2006/relationships/slide" Target="../slides/slide24.xml"  /><Relationship Id="rId2"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1" Type="http://schemas.openxmlformats.org/officeDocument/2006/relationships/slide" Target="../slides/slide25.xml"  /><Relationship Id="rId2"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1" Type="http://schemas.openxmlformats.org/officeDocument/2006/relationships/slide" Target="../slides/slide26.xml"  /><Relationship Id="rId2"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1" Type="http://schemas.openxmlformats.org/officeDocument/2006/relationships/slide" Target="../slides/slide27.xml"  /><Relationship Id="rId2"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1" Type="http://schemas.openxmlformats.org/officeDocument/2006/relationships/slide" Target="../slides/slide28.xml"  /><Relationship Id="rId2"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1" Type="http://schemas.openxmlformats.org/officeDocument/2006/relationships/slide" Target="../slides/slide29.xml"  /><Relationship Id="rId2"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  /><Relationship Id="rId2"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1" Type="http://schemas.openxmlformats.org/officeDocument/2006/relationships/slide" Target="../slides/slide30.xml"  /><Relationship Id="rId2"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  /><Relationship Id="rId2"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  /><Relationship Id="rId2"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  /><Relationship Id="rId2"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  /><Relationship Id="rId2"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  /><Relationship Id="rId2"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  /><Relationship Id="rId2" Type="http://schemas.openxmlformats.org/officeDocument/2006/relationships/notesMaster" Target="../notesMasters/notesMaster1.xml"  /></Relationships>
</file>

<file path=ppt/notesSlides/notesSlide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95" name="Google Shape;95;g708a6ee8a1_0_46: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96" name="Google Shape;96;g708a6ee8a1_0_46: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안녕하십니까 </a:t>
            </a:r>
            <a:r>
              <a:rPr lang="en-US" altLang="ko-KR"/>
              <a:t>AI</a:t>
            </a:r>
            <a:r>
              <a:rPr lang="ko-KR" altLang="en-US"/>
              <a:t> 챗봇 팅커벨을 만들게 된 팀 팅커벨입니다</a:t>
            </a:r>
            <a:endParaRPr lang="ko-KR" altLang="en-US"/>
          </a:p>
        </p:txBody>
      </p:sp>
    </p:spTree>
  </p:cSld>
  <p:clrMapOvr>
    <a:masterClrMapping/>
  </p:clrMapOvr>
</p:notes>
</file>

<file path=ppt/notesSlides/notesSlide1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225" name="Google Shape;225;ga4eaed94cc_0_76: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226" name="Google Shape;226;ga4eaed94cc_0_76: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
              <a:t>우선 사용자들이 처음 사용할 때 부터 접하는 부분부터 설명해드리겠습니다. 팅커벨은 현재 디자인 트렌드인 원페이지앱으로 만들어졌습니다. 로그인창 채팅창이 모두 다 한페이지에 구현되어있어 스크롤하면서 보기 편하기 때문에 사용하기 편한 장점이있습니다. </a:t>
            </a:r>
            <a:endParaRPr/>
          </a:p>
        </p:txBody>
      </p:sp>
    </p:spTree>
  </p:cSld>
  <p:clrMapOvr>
    <a:masterClrMapping/>
  </p:clrMapOvr>
</p:notes>
</file>

<file path=ppt/notesSlides/notesSlide1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231" name="Google Shape;231;ga4e88a5296_3_21: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232" name="Google Shape;232;ga4e88a5296_3_21: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Clr>
                <a:schemeClr val="dk1"/>
              </a:buClr>
              <a:buSzPct val="25000"/>
              <a:buFont typeface="Arial"/>
              <a:buNone/>
              <a:defRPr/>
            </a:pPr>
            <a:r>
              <a:rPr lang="en"/>
              <a:t>우측 상단에 있는 로그인 버튼을 누르게 되면 로그인 모달이 나오게 됩니다. 다른 페이지로 이동해서 로그인해야하는 불편함을 개선하였고 미적으로도 뛰어납니다. </a:t>
            </a:r>
            <a:endParaRPr/>
          </a:p>
        </p:txBody>
      </p:sp>
    </p:spTree>
  </p:cSld>
  <p:clrMapOvr>
    <a:masterClrMapping/>
  </p:clrMapOvr>
</p:notes>
</file>

<file path=ppt/notesSlides/notesSlide1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237" name="Google Shape;237;ga4e88a5296_3_46: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238" name="Google Shape;238;ga4e88a5296_3_46: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
              <a:t>로그인을 마치고 스크롤해서 내리면 채팅창이 있습니다. 채팅창은 로그인이 되어있을때만 사용이 가능하게 만들어 두었고 이미지 상단에 보시면 헤더가 스크롤을해도 계속 상단에 고정 되어있는 것을 보실 수 있습니다.  이렇게 헤더가 상단에 고정되어있는 것을 스티키 헤더라고 부르며 이름 그대로 꼭대기에 끈끈하게 붙어있어서 그렇게 부릅니다.  이렇게 고정되어있으면 사용자들이 원하는 기능을 굳이 꼭대기 까지 스크롤하지 않고도 바로 이용할 수 있게됩니다. 또 채팅창을 보시면 3d같은 느낌을 받으실텐데 니우모피즘(neumorphism)이라고 하는  2020년에 핫한 디자인 트렌드 입니다. </a:t>
            </a:r>
            <a:endParaRPr/>
          </a:p>
        </p:txBody>
      </p:sp>
    </p:spTree>
  </p:cSld>
  <p:clrMapOvr>
    <a:masterClrMapping/>
  </p:clrMapOvr>
</p:notes>
</file>

<file path=ppt/notesSlides/notesSlide1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245" name="Google Shape;245;ga4eaed94cc_0_27: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246" name="Google Shape;246;ga4eaed94cc_0_27: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
              <a:t>성능 및 장점입니다</a:t>
            </a:r>
            <a:endParaRPr lang="en"/>
          </a:p>
          <a:p>
            <a:pPr marL="0" lvl="0" indent="0" algn="l" rtl="0">
              <a:spcBef>
                <a:spcPts val="0"/>
              </a:spcBef>
              <a:spcAft>
                <a:spcPts val="0"/>
              </a:spcAft>
              <a:buNone/>
              <a:defRPr/>
            </a:pPr>
            <a:r>
              <a:rPr lang="en"/>
              <a:t>이번 파트는 웹소켓, AI, 문맥파악, 자유로운 대화, 활용가능성, 발전가능성 등의 세부파트가 있습니다</a:t>
            </a:r>
            <a:endParaRPr/>
          </a:p>
        </p:txBody>
      </p:sp>
    </p:spTree>
  </p:cSld>
  <p:clrMapOvr>
    <a:masterClrMapping/>
  </p:clrMapOvr>
</p:notes>
</file>

<file path=ppt/notesSlides/notesSlide1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253" name="Google Shape;253;ga4e88a5296_4_354: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254" name="Google Shape;254;ga4e88a5296_4_354: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
              <a:t>Http가 아닌 웹소켓을 사용했을 때의 장점입니다. 챗봇의경우 http요청으로 연결 시키면 코딩을 훨씬 적게 해도됩니다. 하지만 저희는 사용하기 훨씬 까다로운 웹소켓 프로토콜을 사용하기로 했습니다. 이유는 웹소켓의 경우가 훨씬 빠르기 떄문입니다. 한 벤치마크 테스트에의하면 http프로토콜을 사용한 프로그램의 경우 초당 950개의 사용자 요청을 처리했지만 웹소켓 프로토콜을 사용했을 경우 그보다 약 4배나 많은 3900개의 요청을 처리할 수 있었다고 합니다. </a:t>
            </a:r>
            <a:endParaRPr/>
          </a:p>
        </p:txBody>
      </p:sp>
    </p:spTree>
  </p:cSld>
  <p:clrMapOvr>
    <a:masterClrMapping/>
  </p:clrMapOvr>
</p:notes>
</file>

<file path=ppt/notesSlides/notesSlide1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261" name="Google Shape;261;ga4e88a5296_4_113: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262" name="Google Shape;262;ga4e88a5296_4_113: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
              <a:t>AI의 기능에 대해 설명 드리겠습니다.  팅커벨 AI가 수행해야하는 역할은 크게 세가지로 분류할 수 가 있습니다.</a:t>
            </a:r>
            <a:endParaRPr lang="en"/>
          </a:p>
          <a:p>
            <a:pPr marL="0" lvl="0" indent="0" algn="l" rtl="0">
              <a:spcBef>
                <a:spcPts val="0"/>
              </a:spcBef>
              <a:spcAft>
                <a:spcPts val="0"/>
              </a:spcAft>
              <a:buNone/>
              <a:defRPr/>
            </a:pPr>
            <a:r>
              <a:rPr lang="en"/>
              <a:t>첫째가 형태소 파악입니다. 사람이 말을 할 때는 같은 말이라도 여러가지 방식으로 얘기할 수 있습니다. 예를 들면 홈페이지에 접속이 안될 경우 홈페이지에 접속이 안돼, 접속이 안돼는데, 접속이 안된다 등 여러가지 방법으로 얘기할 수 있습니다 하지만 모두 다 같은 의도를 가진 같은 질문입니다. </a:t>
            </a:r>
            <a:endParaRPr lang="en"/>
          </a:p>
          <a:p>
            <a:pPr marL="0" lvl="0" indent="0" algn="l" rtl="0">
              <a:spcBef>
                <a:spcPts val="0"/>
              </a:spcBef>
              <a:spcAft>
                <a:spcPts val="0"/>
              </a:spcAft>
              <a:buNone/>
              <a:defRPr/>
            </a:pPr>
            <a:endParaRPr/>
          </a:p>
          <a:p>
            <a:pPr marL="0" lvl="0" indent="0" algn="l" rtl="0">
              <a:spcBef>
                <a:spcPts val="0"/>
              </a:spcBef>
              <a:spcAft>
                <a:spcPts val="0"/>
              </a:spcAft>
              <a:buNone/>
              <a:defRPr/>
            </a:pPr>
            <a:r>
              <a:rPr lang="en"/>
              <a:t>다음역할이 말의 의도 파악인데 첫번째 경우에는 다른말로 구성되어있지만 같은 형태소를 갖은 질문 들이었지만 아예 다른 형태소로 이루어진 질문들이라도 같은 의도를 갖고 있을 수도 있습니다. 이러한 경우에도 팅커벨은 질문의 의도를 파악할 수 있어야합니다. </a:t>
            </a:r>
            <a:endParaRPr lang="en"/>
          </a:p>
          <a:p>
            <a:pPr marL="0" lvl="0" indent="0" algn="l" rtl="0">
              <a:spcBef>
                <a:spcPts val="0"/>
              </a:spcBef>
              <a:spcAft>
                <a:spcPts val="0"/>
              </a:spcAft>
              <a:buNone/>
              <a:defRPr/>
            </a:pPr>
            <a:endParaRPr/>
          </a:p>
          <a:p>
            <a:pPr marL="0" lvl="0" indent="0" algn="l" rtl="0">
              <a:spcBef>
                <a:spcPts val="0"/>
              </a:spcBef>
              <a:spcAft>
                <a:spcPts val="0"/>
              </a:spcAft>
              <a:buNone/>
              <a:defRPr/>
            </a:pPr>
            <a:r>
              <a:rPr lang="en"/>
              <a:t>마지막 역활은 대화의 문맥 파악입니다. 예를들어 유저가 문맥없이 안되는데라고 말했을 때는 팅커벨이 무엇이 안되는것인지 모르겠는 상태이기 때문에 이해를 하지 못해야 하지만 국방망이 안돼라는 말을 한다음에 안되는데 라고 말하였을경우 국방망이 안된다는 의미로 이해를 해야할 수 있어야합니다 </a:t>
            </a:r>
            <a:endParaRPr/>
          </a:p>
        </p:txBody>
      </p:sp>
    </p:spTree>
  </p:cSld>
  <p:clrMapOvr>
    <a:masterClrMapping/>
  </p:clrMapOvr>
</p:notes>
</file>

<file path=ppt/notesSlides/notesSlide1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504" name="Google Shape;504;ga4e88a5296_4_366: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505" name="Google Shape;505;ga4e88a5296_4_366: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
              <a:t>AI가 작동하는 원리입니다</a:t>
            </a:r>
            <a:endParaRPr lang="en"/>
          </a:p>
          <a:p>
            <a:pPr marL="457200" lvl="0" indent="-298450" algn="l" rtl="0">
              <a:spcBef>
                <a:spcPts val="0"/>
              </a:spcBef>
              <a:spcAft>
                <a:spcPts val="0"/>
              </a:spcAft>
              <a:buSzPct val="25000"/>
              <a:buAutoNum type="arabicPeriod"/>
              <a:defRPr/>
            </a:pPr>
            <a:r>
              <a:rPr lang="en"/>
              <a:t>문장을 의미가 있는 말의 가장 작은 단위인 형태소로 분리합니다      2.  문장을 기계가 이해할 수 있는 언어로 변경합니다     3.  변경된 문장들을 AI 모델이 학습합니다</a:t>
            </a:r>
            <a:endParaRPr lang="en"/>
          </a:p>
          <a:p>
            <a:pPr marL="0" lvl="0" indent="0" algn="l" rtl="0">
              <a:spcBef>
                <a:spcPts val="0"/>
              </a:spcBef>
              <a:spcAft>
                <a:spcPts val="0"/>
              </a:spcAft>
              <a:buNone/>
              <a:defRPr/>
            </a:pPr>
            <a:r>
              <a:rPr lang="en"/>
              <a:t>   4.      사용자의 질문도 이해할 수 있는 언어로 변경하고 학습된 AI 모델을 사용해 질문이 어떤 의도에 가장 근접한지 파악합니다</a:t>
            </a:r>
            <a:endParaRPr/>
          </a:p>
        </p:txBody>
      </p:sp>
    </p:spTree>
  </p:cSld>
  <p:clrMapOvr>
    <a:masterClrMapping/>
  </p:clrMapOvr>
</p:notes>
</file>

<file path=ppt/notesSlides/notesSlide1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511" name="Google Shape;511;ga484c5d500_0_56: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512" name="Google Shape;512;ga484c5d500_0_56: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
              <a:t>전산실에서 자주 받는 질문으로 구성하여 총 25가지의 의도를 선발하였고 예시로 국방망을 들어보겠습니다.  AI모델이 의도와 그에 따른 여러가지의 패턴들을 배우게 됩니다. </a:t>
            </a:r>
            <a:endParaRPr/>
          </a:p>
        </p:txBody>
      </p:sp>
    </p:spTree>
  </p:cSld>
  <p:clrMapOvr>
    <a:masterClrMapping/>
  </p:clrMapOvr>
</p:notes>
</file>

<file path=ppt/notesSlides/notesSlide1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533" name="Google Shape;533;ga484c5d500_0_60: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534" name="Google Shape;534;ga484c5d500_0_6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Clr>
                <a:schemeClr val="dk1"/>
              </a:buClr>
              <a:buSzPct val="25000"/>
              <a:buFont typeface="Arial"/>
              <a:buNone/>
              <a:defRPr/>
            </a:pPr>
            <a:r>
              <a:rPr lang="en">
                <a:solidFill>
                  <a:schemeClr val="dk1"/>
                </a:solidFill>
              </a:rPr>
              <a:t>그리고 사용자가 질문을 하였을때 그 질문의 단어 구성을 보고 어떤 의도와 가장 비슷한지를 팅커벨 AI모델이 판단을 하게 됩니다. 특정단어가 들어가야지만 매칭이되는게 아니라 복잡한 통계모델이 문장을 분석하여 패턴이 가장 비슷한지를 판단하게 됩니다  </a:t>
            </a:r>
            <a:endParaRPr/>
          </a:p>
        </p:txBody>
      </p:sp>
    </p:spTree>
  </p:cSld>
  <p:clrMapOvr>
    <a:masterClrMapping/>
  </p:clrMapOvr>
</p:notes>
</file>

<file path=ppt/notesSlides/notesSlide1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541" name="Google Shape;541;ga484c5d500_0_92: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542" name="Google Shape;542;ga484c5d500_0_92: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
              <a:t>AI에는 Keras의 인공신경망을 사용하였고 위에나온 여러가지 변수들을 바꿔 주면서 테스트 해본결과로 변수를 최적화 세팅해두었습니다</a:t>
            </a:r>
            <a:endParaRPr/>
          </a:p>
        </p:txBody>
      </p:sp>
    </p:spTree>
  </p:cSld>
  <p:clrMapOvr>
    <a:masterClrMapping/>
  </p:clrMapOvr>
</p:notes>
</file>

<file path=ppt/notesSlides/notesSlide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02" name="Google Shape;102;g708a6ee8a1_0_80: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03" name="Google Shape;103;g708a6ee8a1_0_8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ko-KR" altLang="en-US"/>
              <a:t>저희는 이 목차 순서대로 발표를 진행하겠습니다</a:t>
            </a:r>
            <a:endParaRPr lang="ko-KR" altLang="en-US"/>
          </a:p>
        </p:txBody>
      </p:sp>
    </p:spTree>
  </p:cSld>
  <p:clrMapOvr>
    <a:masterClrMapping/>
  </p:clrMapOvr>
</p:notes>
</file>

<file path=ppt/notesSlides/notesSlide2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559" name="Google Shape;559;ga484c5d500_0_5: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560" name="Google Shape;560;ga484c5d500_0_5: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
              <a:t>동료 전산실 근무자를 통해 랜덤하게 근무중 자주 나오는 질문들 101개로 테스트를 진행하였습니다</a:t>
            </a:r>
            <a:endParaRPr/>
          </a:p>
        </p:txBody>
      </p:sp>
    </p:spTree>
  </p:cSld>
  <p:clrMapOvr>
    <a:masterClrMapping/>
  </p:clrMapOvr>
</p:notes>
</file>

<file path=ppt/notesSlides/notesSlide21.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565" name="Google Shape;565;g65abef0139_0_1339: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566" name="Google Shape;566;g65abef0139_0_1339: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
              <a:t>그 결과, 팅커벨은 학습을 통하여 답변의 정확도가 약90%에 달해 매우 높은 정확도의 답변을 하는 것을 확인하였습니다</a:t>
            </a:r>
            <a:endParaRPr/>
          </a:p>
        </p:txBody>
      </p:sp>
    </p:spTree>
  </p:cSld>
  <p:clrMapOvr>
    <a:masterClrMapping/>
  </p:clrMapOvr>
</p:notes>
</file>

<file path=ppt/notesSlides/notesSlide22.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577" name="Google Shape;577;ga484c5d500_0_120: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578" name="Google Shape;578;ga484c5d500_0_12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
              <a:t>그 다음으로 문맥파악이라는 요소입니다.    문맥 파악은 대화에서 꼭 필요한 기능입니다.팅커벨은 전에 질문한 내용도 기억을해서 다음답변에도 반영이 됩니다</a:t>
            </a:r>
            <a:endParaRPr lang="en"/>
          </a:p>
          <a:p>
            <a:pPr marL="0" lvl="0" indent="0" algn="l" rtl="0">
              <a:spcBef>
                <a:spcPts val="0"/>
              </a:spcBef>
              <a:spcAft>
                <a:spcPts val="0"/>
              </a:spcAft>
              <a:buNone/>
              <a:defRPr/>
            </a:pPr>
            <a:r>
              <a:rPr lang="en">
                <a:solidFill>
                  <a:schemeClr val="dk1"/>
                </a:solidFill>
              </a:rPr>
              <a:t>예를 들어 봅시다. Case1에서는 사용자가 아무맥락없이 안되는데?라는 질문을 하였습니다. 그렇기 때문에 팅커벨은 무엇이 안되십니까라는 답변을 하였습니다. </a:t>
            </a:r>
            <a:endParaRPr lang="en">
              <a:solidFill>
                <a:schemeClr val="dk1"/>
              </a:solidFill>
            </a:endParaRPr>
          </a:p>
          <a:p>
            <a:pPr marL="0" lvl="0" indent="0" algn="l" rtl="0">
              <a:spcBef>
                <a:spcPts val="0"/>
              </a:spcBef>
              <a:spcAft>
                <a:spcPts val="0"/>
              </a:spcAft>
              <a:buNone/>
              <a:defRPr/>
            </a:pPr>
            <a:r>
              <a:rPr lang="en">
                <a:solidFill>
                  <a:schemeClr val="dk1"/>
                </a:solidFill>
              </a:rPr>
              <a:t>Case2에서는 사용자가 국방망이 떨어졌다라고 이전에 말했기 때문에 대화를 기억하고 그 이후에 안되는데라는 똑같은 질문을 해도 다른 답변을 할 수있습니다 </a:t>
            </a:r>
            <a:endParaRPr lang="en">
              <a:solidFill>
                <a:schemeClr val="dk1"/>
              </a:solidFill>
            </a:endParaRPr>
          </a:p>
          <a:p>
            <a:pPr marL="0" lvl="0" indent="0" algn="l" rtl="0">
              <a:spcBef>
                <a:spcPts val="0"/>
              </a:spcBef>
              <a:spcAft>
                <a:spcPts val="0"/>
              </a:spcAft>
              <a:buClr>
                <a:schemeClr val="dk1"/>
              </a:buClr>
              <a:buSzPct val="25000"/>
              <a:buFont typeface="Arial"/>
              <a:buNone/>
              <a:defRPr/>
            </a:pPr>
            <a:endParaRPr>
              <a:solidFill>
                <a:schemeClr val="dk1"/>
              </a:solidFill>
            </a:endParaRPr>
          </a:p>
        </p:txBody>
      </p:sp>
    </p:spTree>
  </p:cSld>
  <p:clrMapOvr>
    <a:masterClrMapping/>
  </p:clrMapOvr>
</p:notes>
</file>

<file path=ppt/notesSlides/notesSlide2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589" name="Google Shape;589;ga50fd01fef_0_32: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590" name="Google Shape;590;ga50fd01fef_0_32: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
                <a:solidFill>
                  <a:schemeClr val="dk1"/>
                </a:solidFill>
              </a:rPr>
              <a:t>팅커벨은 자유로운 대화흐름을 통해 실제 사람과 대화하듯이 자연스럽게 대화를 이어나갈 수 있습니다</a:t>
            </a:r>
            <a:endParaRPr lang="en">
              <a:solidFill>
                <a:schemeClr val="dk1"/>
              </a:solidFill>
            </a:endParaRPr>
          </a:p>
          <a:p>
            <a:pPr marL="0" lvl="0" indent="0" algn="l" rtl="0">
              <a:spcBef>
                <a:spcPts val="0"/>
              </a:spcBef>
              <a:spcAft>
                <a:spcPts val="0"/>
              </a:spcAft>
              <a:buNone/>
              <a:defRPr/>
            </a:pPr>
            <a:r>
              <a:rPr lang="en">
                <a:solidFill>
                  <a:schemeClr val="dk1"/>
                </a:solidFill>
              </a:rPr>
              <a:t>예를 들어, 다른 챗봇들은 대화를 하는 도중에 번호를 택하게 하여 대화의 흐름을 이어나가는 경우가 많지만 팅커벨은 모든 답변을 실제 사람과 대화하듯이 자연스럽게 이어나가기 때문에 사용자가 </a:t>
            </a:r>
            <a:endParaRPr lang="en">
              <a:solidFill>
                <a:schemeClr val="dk1"/>
              </a:solidFill>
            </a:endParaRPr>
          </a:p>
          <a:p>
            <a:pPr marL="0" lvl="0" indent="0" algn="l" rtl="0">
              <a:spcBef>
                <a:spcPts val="0"/>
              </a:spcBef>
              <a:spcAft>
                <a:spcPts val="0"/>
              </a:spcAft>
              <a:buNone/>
              <a:defRPr/>
            </a:pPr>
            <a:r>
              <a:rPr lang="en">
                <a:solidFill>
                  <a:schemeClr val="dk1"/>
                </a:solidFill>
              </a:rPr>
              <a:t>더욱 편리함을 느낄 수 있습니다</a:t>
            </a:r>
            <a:endParaRPr>
              <a:solidFill>
                <a:schemeClr val="dk1"/>
              </a:solidFill>
            </a:endParaRPr>
          </a:p>
        </p:txBody>
      </p:sp>
    </p:spTree>
  </p:cSld>
  <p:clrMapOvr>
    <a:masterClrMapping/>
  </p:clrMapOvr>
</p:notes>
</file>

<file path=ppt/notesSlides/notesSlide2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602" name="Google Shape;602;ga4e88a5296_3_95: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603" name="Google Shape;603;ga4e88a5296_3_95: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
              <a:t>또한 팅커벨은 단순한 통신업무용 챗봇이 아닙니다. 팅커벨에게 다른 분야의 내용을 학습시켜서 완전히 다른 용도의 챗봇으로 이용할 수도 있습니다</a:t>
            </a:r>
            <a:endParaRPr/>
          </a:p>
        </p:txBody>
      </p:sp>
    </p:spTree>
  </p:cSld>
  <p:clrMapOvr>
    <a:masterClrMapping/>
  </p:clrMapOvr>
</p:notes>
</file>

<file path=ppt/notesSlides/notesSlide2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643" name="Google Shape;643;ga484c5d500_0_9: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644" name="Google Shape;644;ga484c5d500_0_9: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
              <a:t>예를들어, 팅커벨을 병기본 교육용 챗봇으로 사용한다면, 지금 보이는 코드들을 병기본 교육 의도에 맞게 “수하요령", “CPR 순서", “수하하는 방법” 등으로 학습시켜 활용할 수 있습니다</a:t>
            </a:r>
            <a:endParaRPr/>
          </a:p>
        </p:txBody>
      </p:sp>
    </p:spTree>
  </p:cSld>
  <p:clrMapOvr>
    <a:masterClrMapping/>
  </p:clrMapOvr>
</p:notes>
</file>

<file path=ppt/notesSlides/notesSlide2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651" name="Google Shape;651;ga4e88a5296_3_60: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652" name="Google Shape;652;ga4e88a5296_3_6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
              <a:t>팅커벨은 다양한 학습과 많은 학습이 더해져 더욱 개선된 팅커벨이 될 것입니다</a:t>
            </a:r>
            <a:endParaRPr/>
          </a:p>
        </p:txBody>
      </p:sp>
    </p:spTree>
  </p:cSld>
  <p:clrMapOvr>
    <a:masterClrMapping/>
  </p:clrMapOvr>
</p:notes>
</file>

<file path=ppt/notesSlides/notesSlide2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676" name="Google Shape;676;ga484c5d500_3_3: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677" name="Google Shape;677;ga484c5d500_3_3: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
              <a:t>다양한 학습이란 팅커벨이 파악할 수 있는 의도의 수를 늘려 어떠한 질문에도 답할 수 있는 AI로 만드는 것입니다</a:t>
            </a:r>
            <a:endParaRPr/>
          </a:p>
        </p:txBody>
      </p:sp>
    </p:spTree>
  </p:cSld>
  <p:clrMapOvr>
    <a:masterClrMapping/>
  </p:clrMapOvr>
</p:notes>
</file>

<file path=ppt/notesSlides/notesSlide2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685" name="Google Shape;685;ga484c5d500_2_0: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686" name="Google Shape;686;ga484c5d500_2_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
              <a:t>많은 학습이란 ‘~가 안돼요', ‘~가 안나와요', ‘~하는 방법' 등등 같은 내용일지라도 사용자에 따라 표현하는 방법이 다를 수 있습니다. 보다 폭넓은 패턴을 팅커벨에게 학습시켜, 모든 사용자들이 실제 사람과 대화하는 것처럼 간편하게 팅커벨을 사용할 수 있게 합니다</a:t>
            </a:r>
            <a:endParaRPr/>
          </a:p>
        </p:txBody>
      </p:sp>
    </p:spTree>
  </p:cSld>
  <p:clrMapOvr>
    <a:masterClrMapping/>
  </p:clrMapOvr>
</p:notes>
</file>

<file path=ppt/notesSlides/notesSlide2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694" name="Google Shape;694;ga50fd01fef_0_1: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695" name="Google Shape;695;ga50fd01fef_0_1: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
              <a:t>인공지능을 쓰지 않고도 Multinomial Naive Bayes 알고리즘을 사용하면 오히려 더 높은 정확도의 결과물을 얻어낼 수 있는 경우가 종종 있습니다</a:t>
            </a:r>
            <a:endParaRPr lang="en"/>
          </a:p>
          <a:p>
            <a:pPr marL="0" lvl="0" indent="0" algn="l" rtl="0">
              <a:spcBef>
                <a:spcPts val="0"/>
              </a:spcBef>
              <a:spcAft>
                <a:spcPts val="0"/>
              </a:spcAft>
              <a:buNone/>
              <a:defRPr/>
            </a:pPr>
            <a:r>
              <a:rPr lang="en"/>
              <a:t>이 알고리즘은 데이터의 양이 적을 때 굉장히 높은 정확도의 결과물을 도출할 수 있습니다</a:t>
            </a:r>
            <a:endParaRPr lang="en"/>
          </a:p>
          <a:p>
            <a:pPr marL="0" lvl="0" indent="0" algn="l" rtl="0">
              <a:spcBef>
                <a:spcPts val="0"/>
              </a:spcBef>
              <a:spcAft>
                <a:spcPts val="0"/>
              </a:spcAft>
              <a:buNone/>
              <a:defRPr/>
            </a:pPr>
            <a:r>
              <a:rPr lang="en"/>
              <a:t>반대로 인공지능은 데이터의 양이 많을 때 결과물의 정확도가 높아집니다</a:t>
            </a:r>
            <a:endParaRPr lang="en"/>
          </a:p>
          <a:p>
            <a:pPr marL="0" lvl="0" indent="0" algn="l" rtl="0">
              <a:spcBef>
                <a:spcPts val="0"/>
              </a:spcBef>
              <a:spcAft>
                <a:spcPts val="0"/>
              </a:spcAft>
              <a:buNone/>
              <a:defRPr/>
            </a:pPr>
            <a:r>
              <a:rPr lang="en"/>
              <a:t>그렇기 때문에 후에 데이터의 양이 적은 초기에 알고리즘을 사용하는 시스템을 추가해서, 데이터를 쌓아가다가 데이터의 양이 충분히 쌓였을 때 인공지능을 사용하여 서비스를 한다면 언제나 높은 정확도를 가지면서 자연스럽게 데이터베이스에 데이터가 축적되어 팅커벨이 더욱 발전할 것입니다</a:t>
            </a:r>
            <a:endParaRPr/>
          </a:p>
        </p:txBody>
      </p:sp>
    </p:spTree>
  </p:cSld>
  <p:clrMapOvr>
    <a:masterClrMapping/>
  </p:clrMapOvr>
</p:notes>
</file>

<file path=ppt/notesSlides/notesSlide3.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18" name="Google Shape;118;ga4eaed94cc_0_6: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19" name="Google Shape;119;ga4eaed94cc_0_6: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
              <a:t>우선 팅커벨의 개발동기입니다</a:t>
            </a:r>
            <a:endParaRPr/>
          </a:p>
        </p:txBody>
      </p:sp>
    </p:spTree>
  </p:cSld>
  <p:clrMapOvr>
    <a:masterClrMapping/>
  </p:clrMapOvr>
</p:notes>
</file>

<file path=ppt/notesSlides/notesSlide30.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705" name="Google Shape;705;g65abef0139_0_1355: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706" name="Google Shape;706;g65abef0139_0_1355: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
              <a:t>이상으로 인공지능 챗봇 팅커벨의 발표를 마치겠습니다. 감사합니다</a:t>
            </a:r>
            <a:endParaRPr/>
          </a:p>
        </p:txBody>
      </p:sp>
    </p:spTree>
  </p:cSld>
  <p:clrMapOvr>
    <a:masterClrMapping/>
  </p:clrMapOvr>
</p:notes>
</file>

<file path=ppt/notesSlides/notesSlide4.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26" name="Google Shape;126;g708a6ee8a1_0_373: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27" name="Google Shape;127;g708a6ee8a1_0_373: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lnSpc>
                <a:spcPct val="115000"/>
              </a:lnSpc>
              <a:spcBef>
                <a:spcPts val="1400"/>
              </a:spcBef>
              <a:spcAft>
                <a:spcPts val="0"/>
              </a:spcAft>
              <a:buNone/>
              <a:defRPr/>
            </a:pPr>
            <a:r>
              <a:rPr lang="en" sz="1200">
                <a:solidFill>
                  <a:schemeClr val="dk1"/>
                </a:solidFill>
              </a:rPr>
              <a:t>전산실로 오는 하루 평균 전화량은 120통입니다. 그리고 그 중 대부분이 사용자가 간단히 해결할 수 있는 문제들 임에도 불구하고 전화대기 인원이 1명이라 사용자들이 전화를 기다리는 시간은 계속 길어져만 가게됩니다. 또 이런 전화들이 계속 온다면 진짜 긴박한 상황에 대처가 늦어질 위험성이 있습니다. 팅커벨은 이런 문제점들을 해소하기 위해 고안되었습니다</a:t>
            </a:r>
            <a:endParaRPr lang="en" sz="1200">
              <a:solidFill>
                <a:schemeClr val="dk1"/>
              </a:solidFill>
            </a:endParaRPr>
          </a:p>
          <a:p>
            <a:pPr marL="0" lvl="0" indent="0" algn="l" rtl="0">
              <a:lnSpc>
                <a:spcPct val="115000"/>
              </a:lnSpc>
              <a:spcBef>
                <a:spcPts val="1400"/>
              </a:spcBef>
              <a:spcAft>
                <a:spcPts val="0"/>
              </a:spcAft>
              <a:buClr>
                <a:schemeClr val="dk1"/>
              </a:buClr>
              <a:buSzPct val="25000"/>
              <a:buFont typeface="Arial"/>
              <a:buNone/>
              <a:defRPr/>
            </a:pPr>
            <a:endParaRPr sz="1200">
              <a:solidFill>
                <a:schemeClr val="dk1"/>
              </a:solidFill>
            </a:endParaRPr>
          </a:p>
          <a:p>
            <a:pPr marL="0" lvl="0" indent="0" algn="l" rtl="0">
              <a:spcBef>
                <a:spcPts val="1400"/>
              </a:spcBef>
              <a:spcAft>
                <a:spcPts val="0"/>
              </a:spcAft>
              <a:buNone/>
              <a:defRPr/>
            </a:pPr>
            <a:endParaRPr/>
          </a:p>
        </p:txBody>
      </p:sp>
    </p:spTree>
  </p:cSld>
  <p:clrMapOvr>
    <a:masterClrMapping/>
  </p:clrMapOvr>
</p:notes>
</file>

<file path=ppt/notesSlides/notesSlide5.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33" name="Google Shape;133;ga4eaed94cc_0_59: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34" name="Google Shape;134;ga4eaed94cc_0_59: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
              <a:t>팅커벨은 사용자의 통신업무 관련 의문점을 해소할 수 있는 대화형 인공지능입니다</a:t>
            </a:r>
            <a:endParaRPr/>
          </a:p>
        </p:txBody>
      </p:sp>
    </p:spTree>
  </p:cSld>
  <p:clrMapOvr>
    <a:masterClrMapping/>
  </p:clrMapOvr>
</p:notes>
</file>

<file path=ppt/notesSlides/notesSlide6.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49" name="Google Shape;149;ga4eaed94cc_0_13: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50" name="Google Shape;150;ga4eaed94cc_0_13: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
              <a:t>팅커벨의 프로젝트 구조에 대해 말씀드리겠습니다</a:t>
            </a:r>
            <a:endParaRPr/>
          </a:p>
        </p:txBody>
      </p:sp>
    </p:spTree>
  </p:cSld>
  <p:clrMapOvr>
    <a:masterClrMapping/>
  </p:clrMapOvr>
</p:notes>
</file>

<file path=ppt/notesSlides/notesSlide7.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57" name="Google Shape;157;ga4eaed94cc_0_110: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58" name="Google Shape;158;ga4eaed94cc_0_11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
              <a:t>프로젝트 구조는 크게 백엔드 서버와 프론트엔드 서버로 나뉘고 백엔드에는 AI도 포함되어 있습니다</a:t>
            </a:r>
            <a:endParaRPr lang="en"/>
          </a:p>
          <a:p>
            <a:pPr marL="0" lvl="0" indent="0" algn="l" rtl="0">
              <a:spcBef>
                <a:spcPts val="0"/>
              </a:spcBef>
              <a:spcAft>
                <a:spcPts val="0"/>
              </a:spcAft>
              <a:buNone/>
              <a:defRPr/>
            </a:pPr>
            <a:r>
              <a:rPr lang="en"/>
              <a:t>백엔드에 Django, 데이터베이스에 Sqlite, AI에 Keras, 소켓에 Channels, 프론트엔드에 React를 사용하였습니다</a:t>
            </a:r>
            <a:endParaRPr/>
          </a:p>
        </p:txBody>
      </p:sp>
    </p:spTree>
  </p:cSld>
  <p:clrMapOvr>
    <a:masterClrMapping/>
  </p:clrMapOvr>
</p:notes>
</file>

<file path=ppt/notesSlides/notesSlide8.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184" name="Google Shape;184;ga50fd01fef_0_44: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185" name="Google Shape;185;ga50fd01fef_0_44: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
              <a:t>팅커벨의 작업 순서입니다</a:t>
            </a:r>
            <a:endParaRPr lang="en"/>
          </a:p>
          <a:p>
            <a:pPr marL="0" lvl="0" indent="0" algn="l" rtl="0">
              <a:spcBef>
                <a:spcPts val="0"/>
              </a:spcBef>
              <a:spcAft>
                <a:spcPts val="0"/>
              </a:spcAft>
              <a:buNone/>
              <a:defRPr/>
            </a:pPr>
            <a:r>
              <a:rPr lang="en"/>
              <a:t>(1) HTTP로 로그인을 요청합니다 -&gt; (2) 인증 토큰을 발급합니다 -&gt; (3) 토큰과 함께 웹소켓 연결요청을 합니다 -&gt; (4) 토큰을 확인합니다 -&gt; (5) 승인이 되면 소켓을 연결합니다 -&gt; (6) 유저가 질문을 보냅니다 -&gt; (7) 유저의 질문을 AI에게 넘깁니다 -&gt; (8) AI가 답변을 채팅서버로 전달합니다 -&gt; (9) 답변을 유저에게 전달합니다</a:t>
            </a:r>
            <a:endParaRPr lang="en"/>
          </a:p>
          <a:p>
            <a:pPr marL="0" lvl="0" indent="0" algn="l" rtl="0">
              <a:spcBef>
                <a:spcPts val="0"/>
              </a:spcBef>
              <a:spcAft>
                <a:spcPts val="0"/>
              </a:spcAft>
              <a:buNone/>
              <a:defRPr/>
            </a:pPr>
            <a:r>
              <a:rPr lang="en"/>
              <a:t>이 과정을 거치면 팅커벨에게 답변을 받을 수 있습니다</a:t>
            </a:r>
            <a:endParaRPr/>
          </a:p>
        </p:txBody>
      </p:sp>
    </p:spTree>
  </p:cSld>
  <p:clrMapOvr>
    <a:masterClrMapping/>
  </p:clrMapOvr>
</p:notes>
</file>

<file path=ppt/notesSlides/notesSlide9.xml><?xml version="1.0" encoding="utf-8"?>
<p:notes xmlns:r="http://schemas.openxmlformats.org/officeDocument/2006/relationships" xmlns:c="http://schemas.openxmlformats.org/drawingml/2006/chart" xmlns:a="http://schemas.openxmlformats.org/drawingml/2006/main" xmlns:dgm="http://schemas.openxmlformats.org/drawingml/2006/diagram" xmlns:dsp="http://schemas.microsoft.com/office/drawing/2008/diagram" xmlns:p="http://schemas.openxmlformats.org/presentationml/2006/main" showMasterSp="0" showMasterPhAnim="0">
  <p:cSld>
    <p:spTree>
      <p:nvGrpSpPr>
        <p:cNvPr id="1" name=""/>
        <p:cNvGrpSpPr/>
        <p:nvPr/>
      </p:nvGrpSpPr>
      <p:grpSpPr>
        <a:xfrm>
          <a:off x="0" y="0"/>
          <a:ext cx="0" cy="0"/>
          <a:chOff x="0" y="0"/>
          <a:chExt cx="0" cy="0"/>
        </a:xfrm>
      </p:grpSpPr>
      <p:sp>
        <p:nvSpPr>
          <p:cNvPr id="217" name="Google Shape;217;ga4eaed94cc_0_20:notes"/>
          <p:cNvSpPr>
            <a:spLocks noGrp="1" noRot="1" noChangeAspect="1" noTextEdit="1"/>
          </p:cNvSpPr>
          <p:nvPr>
            <p:ph type="sldImg" idx="2"/>
          </p:nvPr>
        </p:nvSpPr>
        <p:spPr>
          <a:xfrm>
            <a:off x="381300" y="685800"/>
            <a:ext cx="6096000" cy="3429000"/>
          </a:xfrm>
          <a:custGeom>
            <a:avLst/>
            <a:gdLst/>
            <a:rect l="l" t="t" r="r" b="b"/>
            <a:pathLst>
              <a:path w="120000" h="120000" extrusionOk="0">
                <a:moveTo>
                  <a:pt x="0" y="0"/>
                </a:moveTo>
                <a:lnTo>
                  <a:pt x="120000" y="0"/>
                </a:lnTo>
                <a:lnTo>
                  <a:pt x="120000" y="120000"/>
                </a:lnTo>
                <a:lnTo>
                  <a:pt x="0" y="120000"/>
                </a:lnTo>
                <a:close/>
              </a:path>
            </a:pathLst>
          </a:custGeom>
        </p:spPr>
      </p:sp>
      <p:sp>
        <p:nvSpPr>
          <p:cNvPr id="218" name="Google Shape;218;ga4eaed94cc_0_20:notes"/>
          <p:cNvSpPr txBox="1">
            <a:spLocks noGrp="1"/>
          </p:cNvSpPr>
          <p:nvPr>
            <p:ph type="body" idx="1"/>
          </p:nvPr>
        </p:nvSpPr>
        <p:spPr>
          <a:xfrm>
            <a:off x="685800" y="4343400"/>
            <a:ext cx="5486400" cy="4114800"/>
          </a:xfrm>
          <a:prstGeom prst="rect">
            <a:avLst/>
          </a:prstGeom>
        </p:spPr>
        <p:txBody>
          <a:bodyPr wrap="square" lIns="91424" tIns="91424" rIns="91424" bIns="91424" anchor="t" anchorCtr="0">
            <a:noAutofit/>
          </a:bodyPr>
          <a:lstStyle/>
          <a:p>
            <a:pPr marL="0" lvl="0" indent="0" algn="l" rtl="0">
              <a:spcBef>
                <a:spcPts val="0"/>
              </a:spcBef>
              <a:spcAft>
                <a:spcPts val="0"/>
              </a:spcAft>
              <a:buNone/>
              <a:defRPr/>
            </a:pPr>
            <a:r>
              <a:rPr lang="en"/>
              <a:t>UI/UX 및 기능 입니다</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 Id="rId2" Type="http://schemas.openxmlformats.org/officeDocument/2006/relationships/image" Target="../media/image1.jpeg"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 Id="rId2" Type="http://schemas.openxmlformats.org/officeDocument/2006/relationships/image" Target="../media/image10.jpeg"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 Id="rId2" Type="http://schemas.openxmlformats.org/officeDocument/2006/relationships/image" Target="../media/image11.jpeg"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 Id="rId2" Type="http://schemas.openxmlformats.org/officeDocument/2006/relationships/image" Target="../media/image12.jpeg"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 Id="rId2" Type="http://schemas.openxmlformats.org/officeDocument/2006/relationships/image" Target="../media/image13.jpeg"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 Id="rId2" Type="http://schemas.openxmlformats.org/officeDocument/2006/relationships/image" Target="../media/image14.jpeg"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 Id="rId2" Type="http://schemas.openxmlformats.org/officeDocument/2006/relationships/image" Target="../media/image15.jpeg"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  /><Relationship Id="rId2" Type="http://schemas.openxmlformats.org/officeDocument/2006/relationships/image" Target="../media/image16.jpeg"  /><Relationship Id="rId3" Type="http://schemas.openxmlformats.org/officeDocument/2006/relationships/hyperlink" Target="http://bit.ly/2Tynxth" TargetMode="External" /><Relationship Id="rId4" Type="http://schemas.openxmlformats.org/officeDocument/2006/relationships/hyperlink" Target="http://bit.ly/2TyoMsr" TargetMode="External" /><Relationship Id="rId5" Type="http://schemas.openxmlformats.org/officeDocument/2006/relationships/hyperlink" Target="http://bit.ly/2TtBDfr" TargetMode="Externa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  /><Relationship Id="rId2" Type="http://schemas.openxmlformats.org/officeDocument/2006/relationships/image" Target="../media/image17.jpeg"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 Id="rId2" Type="http://schemas.openxmlformats.org/officeDocument/2006/relationships/image" Target="../media/image2.jpeg"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  /><Relationship Id="rId2" Type="http://schemas.openxmlformats.org/officeDocument/2006/relationships/image" Target="../media/image18.jpeg"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 Id="rId2" Type="http://schemas.openxmlformats.org/officeDocument/2006/relationships/image" Target="../media/image3.jpeg"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 Id="rId2" Type="http://schemas.openxmlformats.org/officeDocument/2006/relationships/image" Target="../media/image4.jpeg"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 Id="rId2" Type="http://schemas.openxmlformats.org/officeDocument/2006/relationships/image" Target="../media/image5.jpeg"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 Id="rId2" Type="http://schemas.openxmlformats.org/officeDocument/2006/relationships/image" Target="../media/image6.jpeg"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 Id="rId2" Type="http://schemas.openxmlformats.org/officeDocument/2006/relationships/image" Target="../media/image7.jpeg"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 Id="rId2" Type="http://schemas.openxmlformats.org/officeDocument/2006/relationships/image" Target="../media/image8.jpeg"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 Id="rId2" Type="http://schemas.openxmlformats.org/officeDocument/2006/relationships/image" Target="../media/image9.jpeg"  /></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20000" y="1139150"/>
            <a:ext cx="4404000" cy="25905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20000" y="3585075"/>
            <a:ext cx="3384900" cy="434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1"/>
          <p:cNvSpPr txBox="1"/>
          <p:nvPr>
            <p:ph type="title"/>
          </p:nvPr>
        </p:nvSpPr>
        <p:spPr>
          <a:xfrm>
            <a:off x="720100" y="1706850"/>
            <a:ext cx="2759700" cy="172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4500">
                <a:solidFill>
                  <a:srgbClr val="F3F3F3"/>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7" name="Shape 37"/>
        <p:cNvGrpSpPr/>
        <p:nvPr/>
      </p:nvGrpSpPr>
      <p:grpSpPr>
        <a:xfrm>
          <a:off x="0" y="0"/>
          <a:ext cx="0" cy="0"/>
          <a:chOff x="0" y="0"/>
          <a:chExt cx="0" cy="0"/>
        </a:xfrm>
      </p:grpSpPr>
      <p:sp>
        <p:nvSpPr>
          <p:cNvPr id="38" name="Google Shape;38;p12"/>
          <p:cNvSpPr txBox="1"/>
          <p:nvPr>
            <p:ph hasCustomPrompt="1" type="title"/>
          </p:nvPr>
        </p:nvSpPr>
        <p:spPr>
          <a:xfrm>
            <a:off x="311700" y="2062500"/>
            <a:ext cx="8520600" cy="111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 name="Google Shape;39;p12"/>
          <p:cNvSpPr txBox="1"/>
          <p:nvPr>
            <p:ph idx="1" type="body"/>
          </p:nvPr>
        </p:nvSpPr>
        <p:spPr>
          <a:xfrm>
            <a:off x="311700" y="3255700"/>
            <a:ext cx="8520600" cy="5154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sz="1400"/>
            </a:lvl1pPr>
            <a:lvl2pPr indent="-304800" lvl="1" marL="914400" algn="ctr">
              <a:spcBef>
                <a:spcPts val="160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0" name="Shape 4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4"/>
          <p:cNvSpPr txBox="1"/>
          <p:nvPr>
            <p:ph type="title"/>
          </p:nvPr>
        </p:nvSpPr>
        <p:spPr>
          <a:xfrm>
            <a:off x="1511713" y="1452625"/>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solidFill>
                  <a:srgbClr val="F3F3F3"/>
                </a:solidFill>
              </a:defRPr>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3" name="Google Shape;43;p14"/>
          <p:cNvSpPr txBox="1"/>
          <p:nvPr>
            <p:ph idx="1" type="subTitle"/>
          </p:nvPr>
        </p:nvSpPr>
        <p:spPr>
          <a:xfrm>
            <a:off x="1511712" y="1779575"/>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p:txBody>
      </p:sp>
      <p:sp>
        <p:nvSpPr>
          <p:cNvPr id="44" name="Google Shape;44;p14"/>
          <p:cNvSpPr txBox="1"/>
          <p:nvPr>
            <p:ph idx="2" type="title"/>
          </p:nvPr>
        </p:nvSpPr>
        <p:spPr>
          <a:xfrm>
            <a:off x="4845487" y="1455263"/>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5" name="Google Shape;45;p14"/>
          <p:cNvSpPr txBox="1"/>
          <p:nvPr>
            <p:ph idx="3" type="subTitle"/>
          </p:nvPr>
        </p:nvSpPr>
        <p:spPr>
          <a:xfrm>
            <a:off x="4845487" y="1782238"/>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p:txBody>
      </p:sp>
      <p:sp>
        <p:nvSpPr>
          <p:cNvPr id="46" name="Google Shape;46;p14"/>
          <p:cNvSpPr txBox="1"/>
          <p:nvPr>
            <p:ph idx="4" type="title"/>
          </p:nvPr>
        </p:nvSpPr>
        <p:spPr>
          <a:xfrm>
            <a:off x="2768313" y="2877450"/>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solidFill>
                  <a:srgbClr val="F3F3F3"/>
                </a:solidFill>
              </a:defRPr>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7" name="Google Shape;47;p14"/>
          <p:cNvSpPr txBox="1"/>
          <p:nvPr>
            <p:ph idx="5" type="subTitle"/>
          </p:nvPr>
        </p:nvSpPr>
        <p:spPr>
          <a:xfrm>
            <a:off x="2768312" y="3204400"/>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p:txBody>
      </p:sp>
      <p:sp>
        <p:nvSpPr>
          <p:cNvPr id="48" name="Google Shape;48;p14"/>
          <p:cNvSpPr txBox="1"/>
          <p:nvPr>
            <p:ph idx="6" type="title"/>
          </p:nvPr>
        </p:nvSpPr>
        <p:spPr>
          <a:xfrm>
            <a:off x="6100575" y="2878082"/>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9" name="Google Shape;49;p14"/>
          <p:cNvSpPr txBox="1"/>
          <p:nvPr>
            <p:ph idx="7" type="subTitle"/>
          </p:nvPr>
        </p:nvSpPr>
        <p:spPr>
          <a:xfrm>
            <a:off x="6100575" y="3205057"/>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p:txBody>
      </p:sp>
      <p:sp>
        <p:nvSpPr>
          <p:cNvPr id="50" name="Google Shape;50;p14"/>
          <p:cNvSpPr txBox="1"/>
          <p:nvPr>
            <p:ph hasCustomPrompt="1" idx="8" type="title"/>
          </p:nvPr>
        </p:nvSpPr>
        <p:spPr>
          <a:xfrm>
            <a:off x="1959337" y="316430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1" name="Google Shape;51;p14"/>
          <p:cNvSpPr txBox="1"/>
          <p:nvPr>
            <p:ph hasCustomPrompt="1" idx="9" type="title"/>
          </p:nvPr>
        </p:nvSpPr>
        <p:spPr>
          <a:xfrm>
            <a:off x="704337" y="173035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2" name="Google Shape;52;p14"/>
          <p:cNvSpPr txBox="1"/>
          <p:nvPr>
            <p:ph hasCustomPrompt="1" idx="13" type="title"/>
          </p:nvPr>
        </p:nvSpPr>
        <p:spPr>
          <a:xfrm>
            <a:off x="5304000" y="3183632"/>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3" name="Google Shape;53;p14"/>
          <p:cNvSpPr txBox="1"/>
          <p:nvPr>
            <p:ph hasCustomPrompt="1" idx="14" type="title"/>
          </p:nvPr>
        </p:nvSpPr>
        <p:spPr>
          <a:xfrm>
            <a:off x="4048912" y="1719213"/>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idx="1" type="subTitle"/>
          </p:nvPr>
        </p:nvSpPr>
        <p:spPr>
          <a:xfrm>
            <a:off x="1725925"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6" name="Google Shape;56;p15"/>
          <p:cNvSpPr txBox="1"/>
          <p:nvPr>
            <p:ph idx="2" type="subTitle"/>
          </p:nvPr>
        </p:nvSpPr>
        <p:spPr>
          <a:xfrm>
            <a:off x="5803499"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7" name="Google Shape;57;p15"/>
          <p:cNvSpPr txBox="1"/>
          <p:nvPr>
            <p:ph idx="3" type="subTitle"/>
          </p:nvPr>
        </p:nvSpPr>
        <p:spPr>
          <a:xfrm>
            <a:off x="1725925"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8" name="Google Shape;58;p15"/>
          <p:cNvSpPr txBox="1"/>
          <p:nvPr>
            <p:ph idx="4" type="subTitle"/>
          </p:nvPr>
        </p:nvSpPr>
        <p:spPr>
          <a:xfrm>
            <a:off x="5803499"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9" name="Google Shape;59;p1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6"/>
          <p:cNvSpPr txBox="1"/>
          <p:nvPr>
            <p:ph idx="1" type="subTitle"/>
          </p:nvPr>
        </p:nvSpPr>
        <p:spPr>
          <a:xfrm>
            <a:off x="969788"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62" name="Google Shape;62;p16"/>
          <p:cNvSpPr txBox="1"/>
          <p:nvPr>
            <p:ph idx="2" type="subTitle"/>
          </p:nvPr>
        </p:nvSpPr>
        <p:spPr>
          <a:xfrm>
            <a:off x="59611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63" name="Google Shape;63;p16"/>
          <p:cNvSpPr txBox="1"/>
          <p:nvPr>
            <p:ph idx="3" type="subTitle"/>
          </p:nvPr>
        </p:nvSpPr>
        <p:spPr>
          <a:xfrm>
            <a:off x="34650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64" name="Google Shape;64;p16"/>
          <p:cNvSpPr txBox="1"/>
          <p:nvPr>
            <p:ph type="title"/>
          </p:nvPr>
        </p:nvSpPr>
        <p:spPr>
          <a:xfrm>
            <a:off x="960113"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5" name="Google Shape;65;p16"/>
          <p:cNvSpPr txBox="1"/>
          <p:nvPr>
            <p:ph idx="4" type="title"/>
          </p:nvPr>
        </p:nvSpPr>
        <p:spPr>
          <a:xfrm>
            <a:off x="6628688"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6" name="Google Shape;66;p16"/>
          <p:cNvSpPr txBox="1"/>
          <p:nvPr>
            <p:ph idx="5" type="title"/>
          </p:nvPr>
        </p:nvSpPr>
        <p:spPr>
          <a:xfrm>
            <a:off x="3805336"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7" name="Google Shape;67;p16"/>
          <p:cNvSpPr txBox="1"/>
          <p:nvPr>
            <p:ph idx="6"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7"/>
          <p:cNvSpPr txBox="1"/>
          <p:nvPr>
            <p:ph idx="1" type="subTitle"/>
          </p:nvPr>
        </p:nvSpPr>
        <p:spPr>
          <a:xfrm>
            <a:off x="6006000" y="2320225"/>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0" name="Google Shape;70;p17"/>
          <p:cNvSpPr txBox="1"/>
          <p:nvPr>
            <p:ph idx="2" type="subTitle"/>
          </p:nvPr>
        </p:nvSpPr>
        <p:spPr>
          <a:xfrm>
            <a:off x="6006000" y="3478616"/>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1" name="Google Shape;71;p17"/>
          <p:cNvSpPr txBox="1"/>
          <p:nvPr>
            <p:ph hasCustomPrompt="1" type="title"/>
          </p:nvPr>
        </p:nvSpPr>
        <p:spPr>
          <a:xfrm>
            <a:off x="6006000" y="1954025"/>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2" name="Google Shape;72;p17"/>
          <p:cNvSpPr txBox="1"/>
          <p:nvPr>
            <p:ph hasCustomPrompt="1" idx="3" type="title"/>
          </p:nvPr>
        </p:nvSpPr>
        <p:spPr>
          <a:xfrm>
            <a:off x="6006000" y="3100474"/>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3" name="Google Shape;73;p17"/>
          <p:cNvSpPr txBox="1"/>
          <p:nvPr>
            <p:ph idx="4"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8"/>
          <p:cNvSpPr txBox="1"/>
          <p:nvPr>
            <p:ph type="title"/>
          </p:nvPr>
        </p:nvSpPr>
        <p:spPr>
          <a:xfrm>
            <a:off x="916225"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6" name="Google Shape;76;p18"/>
          <p:cNvSpPr txBox="1"/>
          <p:nvPr>
            <p:ph idx="1" type="subTitle"/>
          </p:nvPr>
        </p:nvSpPr>
        <p:spPr>
          <a:xfrm>
            <a:off x="786275" y="19094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77" name="Google Shape;77;p18"/>
          <p:cNvSpPr txBox="1"/>
          <p:nvPr>
            <p:ph idx="2" type="title"/>
          </p:nvPr>
        </p:nvSpPr>
        <p:spPr>
          <a:xfrm>
            <a:off x="6298374"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8" name="Google Shape;78;p18"/>
          <p:cNvSpPr txBox="1"/>
          <p:nvPr>
            <p:ph idx="3" type="subTitle"/>
          </p:nvPr>
        </p:nvSpPr>
        <p:spPr>
          <a:xfrm>
            <a:off x="6080425"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79" name="Google Shape;79;p18"/>
          <p:cNvSpPr txBox="1"/>
          <p:nvPr>
            <p:ph idx="4" type="title"/>
          </p:nvPr>
        </p:nvSpPr>
        <p:spPr>
          <a:xfrm>
            <a:off x="3607299"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0" name="Google Shape;80;p18"/>
          <p:cNvSpPr txBox="1"/>
          <p:nvPr>
            <p:ph idx="5" type="subTitle"/>
          </p:nvPr>
        </p:nvSpPr>
        <p:spPr>
          <a:xfrm>
            <a:off x="3389350"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1" name="Google Shape;81;p18"/>
          <p:cNvSpPr txBox="1"/>
          <p:nvPr>
            <p:ph idx="6" type="title"/>
          </p:nvPr>
        </p:nvSpPr>
        <p:spPr>
          <a:xfrm>
            <a:off x="3607299"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2" name="Google Shape;82;p18"/>
          <p:cNvSpPr txBox="1"/>
          <p:nvPr>
            <p:ph idx="7" type="subTitle"/>
          </p:nvPr>
        </p:nvSpPr>
        <p:spPr>
          <a:xfrm>
            <a:off x="3389350"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3" name="Google Shape;83;p18"/>
          <p:cNvSpPr txBox="1"/>
          <p:nvPr>
            <p:ph idx="8" type="title"/>
          </p:nvPr>
        </p:nvSpPr>
        <p:spPr>
          <a:xfrm>
            <a:off x="916225"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4" name="Google Shape;84;p18"/>
          <p:cNvSpPr txBox="1"/>
          <p:nvPr>
            <p:ph idx="9" type="subTitle"/>
          </p:nvPr>
        </p:nvSpPr>
        <p:spPr>
          <a:xfrm>
            <a:off x="786325" y="33322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5" name="Google Shape;85;p18"/>
          <p:cNvSpPr txBox="1"/>
          <p:nvPr>
            <p:ph idx="13" type="title"/>
          </p:nvPr>
        </p:nvSpPr>
        <p:spPr>
          <a:xfrm>
            <a:off x="6495924" y="3872763"/>
            <a:ext cx="14463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6" name="Google Shape;86;p18"/>
          <p:cNvSpPr txBox="1"/>
          <p:nvPr>
            <p:ph idx="14" type="subTitle"/>
          </p:nvPr>
        </p:nvSpPr>
        <p:spPr>
          <a:xfrm>
            <a:off x="6080425"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7" name="Google Shape;87;p18"/>
          <p:cNvSpPr txBox="1"/>
          <p:nvPr>
            <p:ph idx="15"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9"/>
          <p:cNvSpPr txBox="1"/>
          <p:nvPr>
            <p:ph type="ctrTitle"/>
          </p:nvPr>
        </p:nvSpPr>
        <p:spPr>
          <a:xfrm>
            <a:off x="2562175" y="725400"/>
            <a:ext cx="4020000" cy="1462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3F3F3"/>
              </a:buClr>
              <a:buSzPts val="5200"/>
              <a:buNone/>
              <a:defRPr sz="7200"/>
            </a:lvl1pPr>
            <a:lvl2pPr lvl="1" rtl="0" algn="ctr">
              <a:spcBef>
                <a:spcPts val="0"/>
              </a:spcBef>
              <a:spcAft>
                <a:spcPts val="0"/>
              </a:spcAft>
              <a:buClr>
                <a:srgbClr val="F3F3F3"/>
              </a:buClr>
              <a:buSzPts val="5200"/>
              <a:buNone/>
              <a:defRPr sz="5200">
                <a:solidFill>
                  <a:srgbClr val="F3F3F3"/>
                </a:solidFill>
              </a:defRPr>
            </a:lvl2pPr>
            <a:lvl3pPr lvl="2" rtl="0" algn="ctr">
              <a:spcBef>
                <a:spcPts val="0"/>
              </a:spcBef>
              <a:spcAft>
                <a:spcPts val="0"/>
              </a:spcAft>
              <a:buClr>
                <a:srgbClr val="F3F3F3"/>
              </a:buClr>
              <a:buSzPts val="5200"/>
              <a:buNone/>
              <a:defRPr sz="5200">
                <a:solidFill>
                  <a:srgbClr val="F3F3F3"/>
                </a:solidFill>
              </a:defRPr>
            </a:lvl3pPr>
            <a:lvl4pPr lvl="3" rtl="0" algn="ctr">
              <a:spcBef>
                <a:spcPts val="0"/>
              </a:spcBef>
              <a:spcAft>
                <a:spcPts val="0"/>
              </a:spcAft>
              <a:buClr>
                <a:srgbClr val="F3F3F3"/>
              </a:buClr>
              <a:buSzPts val="5200"/>
              <a:buNone/>
              <a:defRPr sz="5200">
                <a:solidFill>
                  <a:srgbClr val="F3F3F3"/>
                </a:solidFill>
              </a:defRPr>
            </a:lvl4pPr>
            <a:lvl5pPr lvl="4" rtl="0" algn="ctr">
              <a:spcBef>
                <a:spcPts val="0"/>
              </a:spcBef>
              <a:spcAft>
                <a:spcPts val="0"/>
              </a:spcAft>
              <a:buClr>
                <a:srgbClr val="F3F3F3"/>
              </a:buClr>
              <a:buSzPts val="5200"/>
              <a:buNone/>
              <a:defRPr sz="5200">
                <a:solidFill>
                  <a:srgbClr val="F3F3F3"/>
                </a:solidFill>
              </a:defRPr>
            </a:lvl5pPr>
            <a:lvl6pPr lvl="5" rtl="0" algn="ctr">
              <a:spcBef>
                <a:spcPts val="0"/>
              </a:spcBef>
              <a:spcAft>
                <a:spcPts val="0"/>
              </a:spcAft>
              <a:buClr>
                <a:srgbClr val="F3F3F3"/>
              </a:buClr>
              <a:buSzPts val="5200"/>
              <a:buNone/>
              <a:defRPr sz="5200">
                <a:solidFill>
                  <a:srgbClr val="F3F3F3"/>
                </a:solidFill>
              </a:defRPr>
            </a:lvl6pPr>
            <a:lvl7pPr lvl="6" rtl="0" algn="ctr">
              <a:spcBef>
                <a:spcPts val="0"/>
              </a:spcBef>
              <a:spcAft>
                <a:spcPts val="0"/>
              </a:spcAft>
              <a:buClr>
                <a:srgbClr val="F3F3F3"/>
              </a:buClr>
              <a:buSzPts val="5200"/>
              <a:buNone/>
              <a:defRPr sz="5200">
                <a:solidFill>
                  <a:srgbClr val="F3F3F3"/>
                </a:solidFill>
              </a:defRPr>
            </a:lvl7pPr>
            <a:lvl8pPr lvl="7" rtl="0" algn="ctr">
              <a:spcBef>
                <a:spcPts val="0"/>
              </a:spcBef>
              <a:spcAft>
                <a:spcPts val="0"/>
              </a:spcAft>
              <a:buClr>
                <a:srgbClr val="F3F3F3"/>
              </a:buClr>
              <a:buSzPts val="5200"/>
              <a:buNone/>
              <a:defRPr sz="5200">
                <a:solidFill>
                  <a:srgbClr val="F3F3F3"/>
                </a:solidFill>
              </a:defRPr>
            </a:lvl8pPr>
            <a:lvl9pPr lvl="8" rtl="0" algn="ctr">
              <a:spcBef>
                <a:spcPts val="0"/>
              </a:spcBef>
              <a:spcAft>
                <a:spcPts val="0"/>
              </a:spcAft>
              <a:buClr>
                <a:srgbClr val="F3F3F3"/>
              </a:buClr>
              <a:buSzPts val="5200"/>
              <a:buNone/>
              <a:defRPr sz="5200">
                <a:solidFill>
                  <a:srgbClr val="F3F3F3"/>
                </a:solidFill>
              </a:defRPr>
            </a:lvl9pPr>
          </a:lstStyle>
          <a:p/>
        </p:txBody>
      </p:sp>
      <p:sp>
        <p:nvSpPr>
          <p:cNvPr id="90" name="Google Shape;90;p19"/>
          <p:cNvSpPr txBox="1"/>
          <p:nvPr>
            <p:ph idx="1" type="subTitle"/>
          </p:nvPr>
        </p:nvSpPr>
        <p:spPr>
          <a:xfrm>
            <a:off x="2561975" y="2225200"/>
            <a:ext cx="4020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3F3F3"/>
              </a:buClr>
              <a:buSzPts val="2800"/>
              <a:buNone/>
              <a:defRPr sz="1400">
                <a:solidFill>
                  <a:srgbClr val="F3F3F3"/>
                </a:solidFill>
              </a:defRPr>
            </a:lvl1pPr>
            <a:lvl2pPr lvl="1" rtl="0" algn="ctr">
              <a:lnSpc>
                <a:spcPct val="100000"/>
              </a:lnSpc>
              <a:spcBef>
                <a:spcPts val="0"/>
              </a:spcBef>
              <a:spcAft>
                <a:spcPts val="0"/>
              </a:spcAft>
              <a:buClr>
                <a:srgbClr val="F3F3F3"/>
              </a:buClr>
              <a:buSzPts val="2800"/>
              <a:buNone/>
              <a:defRPr sz="2800">
                <a:solidFill>
                  <a:srgbClr val="F3F3F3"/>
                </a:solidFill>
              </a:defRPr>
            </a:lvl2pPr>
            <a:lvl3pPr lvl="2" rtl="0" algn="ctr">
              <a:lnSpc>
                <a:spcPct val="100000"/>
              </a:lnSpc>
              <a:spcBef>
                <a:spcPts val="0"/>
              </a:spcBef>
              <a:spcAft>
                <a:spcPts val="0"/>
              </a:spcAft>
              <a:buClr>
                <a:srgbClr val="F3F3F3"/>
              </a:buClr>
              <a:buSzPts val="2800"/>
              <a:buNone/>
              <a:defRPr sz="2800">
                <a:solidFill>
                  <a:srgbClr val="F3F3F3"/>
                </a:solidFill>
              </a:defRPr>
            </a:lvl3pPr>
            <a:lvl4pPr lvl="3" rtl="0" algn="ctr">
              <a:lnSpc>
                <a:spcPct val="100000"/>
              </a:lnSpc>
              <a:spcBef>
                <a:spcPts val="0"/>
              </a:spcBef>
              <a:spcAft>
                <a:spcPts val="0"/>
              </a:spcAft>
              <a:buClr>
                <a:srgbClr val="F3F3F3"/>
              </a:buClr>
              <a:buSzPts val="2800"/>
              <a:buNone/>
              <a:defRPr sz="2800">
                <a:solidFill>
                  <a:srgbClr val="F3F3F3"/>
                </a:solidFill>
              </a:defRPr>
            </a:lvl4pPr>
            <a:lvl5pPr lvl="4" rtl="0" algn="ctr">
              <a:lnSpc>
                <a:spcPct val="100000"/>
              </a:lnSpc>
              <a:spcBef>
                <a:spcPts val="0"/>
              </a:spcBef>
              <a:spcAft>
                <a:spcPts val="0"/>
              </a:spcAft>
              <a:buClr>
                <a:srgbClr val="F3F3F3"/>
              </a:buClr>
              <a:buSzPts val="2800"/>
              <a:buNone/>
              <a:defRPr sz="2800">
                <a:solidFill>
                  <a:srgbClr val="F3F3F3"/>
                </a:solidFill>
              </a:defRPr>
            </a:lvl5pPr>
            <a:lvl6pPr lvl="5" rtl="0" algn="ctr">
              <a:lnSpc>
                <a:spcPct val="100000"/>
              </a:lnSpc>
              <a:spcBef>
                <a:spcPts val="0"/>
              </a:spcBef>
              <a:spcAft>
                <a:spcPts val="0"/>
              </a:spcAft>
              <a:buClr>
                <a:srgbClr val="F3F3F3"/>
              </a:buClr>
              <a:buSzPts val="2800"/>
              <a:buNone/>
              <a:defRPr sz="2800">
                <a:solidFill>
                  <a:srgbClr val="F3F3F3"/>
                </a:solidFill>
              </a:defRPr>
            </a:lvl6pPr>
            <a:lvl7pPr lvl="6" rtl="0" algn="ctr">
              <a:lnSpc>
                <a:spcPct val="100000"/>
              </a:lnSpc>
              <a:spcBef>
                <a:spcPts val="0"/>
              </a:spcBef>
              <a:spcAft>
                <a:spcPts val="0"/>
              </a:spcAft>
              <a:buClr>
                <a:srgbClr val="F3F3F3"/>
              </a:buClr>
              <a:buSzPts val="2800"/>
              <a:buNone/>
              <a:defRPr sz="2800">
                <a:solidFill>
                  <a:srgbClr val="F3F3F3"/>
                </a:solidFill>
              </a:defRPr>
            </a:lvl7pPr>
            <a:lvl8pPr lvl="7" rtl="0" algn="ctr">
              <a:lnSpc>
                <a:spcPct val="100000"/>
              </a:lnSpc>
              <a:spcBef>
                <a:spcPts val="0"/>
              </a:spcBef>
              <a:spcAft>
                <a:spcPts val="0"/>
              </a:spcAft>
              <a:buClr>
                <a:srgbClr val="F3F3F3"/>
              </a:buClr>
              <a:buSzPts val="2800"/>
              <a:buNone/>
              <a:defRPr sz="2800">
                <a:solidFill>
                  <a:srgbClr val="F3F3F3"/>
                </a:solidFill>
              </a:defRPr>
            </a:lvl8pPr>
            <a:lvl9pPr lvl="8" rtl="0" algn="ctr">
              <a:lnSpc>
                <a:spcPct val="100000"/>
              </a:lnSpc>
              <a:spcBef>
                <a:spcPts val="0"/>
              </a:spcBef>
              <a:spcAft>
                <a:spcPts val="0"/>
              </a:spcAft>
              <a:buClr>
                <a:srgbClr val="F3F3F3"/>
              </a:buClr>
              <a:buSzPts val="2800"/>
              <a:buNone/>
              <a:defRPr sz="2800">
                <a:solidFill>
                  <a:srgbClr val="F3F3F3"/>
                </a:solidFill>
              </a:defRPr>
            </a:lvl9pPr>
          </a:lstStyle>
          <a:p/>
        </p:txBody>
      </p:sp>
      <p:sp>
        <p:nvSpPr>
          <p:cNvPr id="91" name="Google Shape;91;p19"/>
          <p:cNvSpPr txBox="1"/>
          <p:nvPr/>
        </p:nvSpPr>
        <p:spPr>
          <a:xfrm>
            <a:off x="2813425" y="3796475"/>
            <a:ext cx="3517500" cy="5694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900">
                <a:solidFill>
                  <a:srgbClr val="F3F3F3"/>
                </a:solidFill>
                <a:latin typeface="Fira Sans Condensed Light"/>
                <a:ea typeface="Fira Sans Condensed Light"/>
                <a:cs typeface="Fira Sans Condensed Light"/>
                <a:sym typeface="Fira Sans Condensed Light"/>
              </a:rPr>
              <a:t>CREDITS: This presentation template was created by </a:t>
            </a:r>
            <a:r>
              <a:rPr b="1" lang="en" sz="900">
                <a:solidFill>
                  <a:srgbClr val="F3F3F3"/>
                </a:solidFill>
                <a:uFill>
                  <a:noFill/>
                </a:uFill>
                <a:latin typeface="Fira Sans Condensed"/>
                <a:ea typeface="Fira Sans Condensed"/>
                <a:cs typeface="Fira Sans Condensed"/>
                <a:sym typeface="Fira Sans Condensed"/>
                <a:hlinkClick r:id="rId3">
                  <a:extLst>
                    <a:ext uri="{A12FA001-AC4F-418D-AE19-62706E023703}">
                      <ahyp:hlinkClr val="tx"/>
                    </a:ext>
                  </a:extLst>
                </a:hlinkClick>
              </a:rPr>
              <a:t>Slidesgo</a:t>
            </a:r>
            <a:r>
              <a:rPr lang="en" sz="900">
                <a:solidFill>
                  <a:srgbClr val="F3F3F3"/>
                </a:solidFill>
                <a:latin typeface="Fira Sans Condensed Light"/>
                <a:ea typeface="Fira Sans Condensed Light"/>
                <a:cs typeface="Fira Sans Condensed Light"/>
                <a:sym typeface="Fira Sans Condensed Light"/>
              </a:rPr>
              <a:t>, including icons by </a:t>
            </a:r>
            <a:r>
              <a:rPr b="1" lang="en" sz="900">
                <a:solidFill>
                  <a:srgbClr val="F3F3F3"/>
                </a:solidFill>
                <a:uFill>
                  <a:noFill/>
                </a:uFill>
                <a:latin typeface="Fira Sans Condensed"/>
                <a:ea typeface="Fira Sans Condensed"/>
                <a:cs typeface="Fira Sans Condensed"/>
                <a:sym typeface="Fira Sans Condensed"/>
                <a:hlinkClick r:id="rId4">
                  <a:extLst>
                    <a:ext uri="{A12FA001-AC4F-418D-AE19-62706E023703}">
                      <ahyp:hlinkClr val="tx"/>
                    </a:ext>
                  </a:extLst>
                </a:hlinkClick>
              </a:rPr>
              <a:t>Flaticon</a:t>
            </a:r>
            <a:r>
              <a:rPr lang="en" sz="900">
                <a:solidFill>
                  <a:srgbClr val="F3F3F3"/>
                </a:solidFill>
                <a:latin typeface="Fira Sans Condensed Light"/>
                <a:ea typeface="Fira Sans Condensed Light"/>
                <a:cs typeface="Fira Sans Condensed Light"/>
                <a:sym typeface="Fira Sans Condensed Light"/>
              </a:rPr>
              <a:t>, and infographics &amp; images by </a:t>
            </a:r>
            <a:r>
              <a:rPr b="1" lang="en" sz="900">
                <a:solidFill>
                  <a:srgbClr val="F3F3F3"/>
                </a:solidFill>
                <a:uFill>
                  <a:noFill/>
                </a:uFill>
                <a:latin typeface="Fira Sans Condensed"/>
                <a:ea typeface="Fira Sans Condensed"/>
                <a:cs typeface="Fira Sans Condensed"/>
                <a:sym typeface="Fira Sans Condensed"/>
                <a:hlinkClick r:id="rId5">
                  <a:extLst>
                    <a:ext uri="{A12FA001-AC4F-418D-AE19-62706E023703}">
                      <ahyp:hlinkClr val="tx"/>
                    </a:ext>
                  </a:extLst>
                </a:hlinkClick>
              </a:rPr>
              <a:t>Freepik</a:t>
            </a:r>
            <a:r>
              <a:rPr lang="en" sz="900">
                <a:solidFill>
                  <a:srgbClr val="F3F3F3"/>
                </a:solidFill>
                <a:latin typeface="Fira Sans Condensed Light"/>
                <a:ea typeface="Fira Sans Condensed Light"/>
                <a:cs typeface="Fira Sans Condensed Light"/>
                <a:sym typeface="Fira Sans Condensed Light"/>
              </a:rPr>
              <a:t>. </a:t>
            </a:r>
            <a:endParaRPr sz="900">
              <a:solidFill>
                <a:srgbClr val="F3F3F3"/>
              </a:solidFill>
              <a:latin typeface="Fira Sans Condensed Light"/>
              <a:ea typeface="Fira Sans Condensed Light"/>
              <a:cs typeface="Fira Sans Condensed Light"/>
              <a:sym typeface="Fira Sans Condensed Light"/>
            </a:endParaRPr>
          </a:p>
          <a:p>
            <a:pPr indent="0" lvl="0" marL="0" rtl="0" algn="ctr">
              <a:spcBef>
                <a:spcPts val="300"/>
              </a:spcBef>
              <a:spcAft>
                <a:spcPts val="0"/>
              </a:spcAft>
              <a:buNone/>
            </a:pPr>
            <a:r>
              <a:t/>
            </a:r>
            <a:endParaRPr sz="900">
              <a:solidFill>
                <a:srgbClr val="F3F3F3"/>
              </a:solidFill>
              <a:latin typeface="Fira Sans Condensed Light"/>
              <a:ea typeface="Fira Sans Condensed Light"/>
              <a:cs typeface="Fira Sans Condensed Light"/>
              <a:sym typeface="Fira Sans Condensed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92" name="Shape 9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4634135" y="1434600"/>
            <a:ext cx="35328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bg>
      <p:bgPr>
        <a:blipFill>
          <a:blip r:embed="rId2">
            <a:alphaModFix/>
          </a:blip>
          <a:stretch>
            <a:fillRect/>
          </a:stretch>
        </a:blipFill>
      </p:bgPr>
    </p:bg>
    <p:spTree>
      <p:nvGrpSpPr>
        <p:cNvPr id="93" name="Shape 9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4"/>
          <p:cNvSpPr txBox="1"/>
          <p:nvPr>
            <p:ph idx="1" type="body"/>
          </p:nvPr>
        </p:nvSpPr>
        <p:spPr>
          <a:xfrm>
            <a:off x="720000" y="1152475"/>
            <a:ext cx="7704000" cy="3416400"/>
          </a:xfrm>
          <a:prstGeom prst="rect">
            <a:avLst/>
          </a:prstGeom>
          <a:solidFill>
            <a:srgbClr val="FFFFFF">
              <a:alpha val="45090"/>
            </a:srgbClr>
          </a:solidFill>
        </p:spPr>
        <p:txBody>
          <a:bodyPr anchorCtr="0" anchor="t" bIns="91425" lIns="91425" spcFirstLastPara="1" rIns="91425" wrap="square" tIns="91425">
            <a:noAutofit/>
          </a:bodyPr>
          <a:lstStyle>
            <a:lvl1pPr indent="-298450" lvl="0" marL="457200">
              <a:lnSpc>
                <a:spcPct val="100000"/>
              </a:lnSpc>
              <a:spcBef>
                <a:spcPts val="0"/>
              </a:spcBef>
              <a:spcAft>
                <a:spcPts val="0"/>
              </a:spcAft>
              <a:buClr>
                <a:srgbClr val="434343"/>
              </a:buClr>
              <a:buSzPts val="1100"/>
              <a:buAutoNum type="arabicPeriod"/>
              <a:defRPr sz="1300">
                <a:solidFill>
                  <a:srgbClr val="F3F3F3"/>
                </a:solidFill>
              </a:defRPr>
            </a:lvl1pPr>
            <a:lvl2pPr indent="-298450" lvl="1" marL="914400">
              <a:spcBef>
                <a:spcPts val="1600"/>
              </a:spcBef>
              <a:spcAft>
                <a:spcPts val="0"/>
              </a:spcAft>
              <a:buClr>
                <a:srgbClr val="000000"/>
              </a:buClr>
              <a:buSzPts val="1100"/>
              <a:buAutoNum type="alphaLcPeriod"/>
              <a:defRPr sz="1200"/>
            </a:lvl2pPr>
            <a:lvl3pPr indent="-298450" lvl="2" marL="1371600">
              <a:spcBef>
                <a:spcPts val="1600"/>
              </a:spcBef>
              <a:spcAft>
                <a:spcPts val="0"/>
              </a:spcAft>
              <a:buClr>
                <a:srgbClr val="000000"/>
              </a:buClr>
              <a:buSzPts val="1100"/>
              <a:buAutoNum type="romanLcPeriod"/>
              <a:defRPr sz="1200"/>
            </a:lvl3pPr>
            <a:lvl4pPr indent="-298450" lvl="3" marL="1828800">
              <a:spcBef>
                <a:spcPts val="1600"/>
              </a:spcBef>
              <a:spcAft>
                <a:spcPts val="0"/>
              </a:spcAft>
              <a:buClr>
                <a:srgbClr val="000000"/>
              </a:buClr>
              <a:buSzPts val="1100"/>
              <a:buAutoNum type="arabicPeriod"/>
              <a:defRPr sz="1200"/>
            </a:lvl4pPr>
            <a:lvl5pPr indent="-298450" lvl="4" marL="2286000">
              <a:spcBef>
                <a:spcPts val="1600"/>
              </a:spcBef>
              <a:spcAft>
                <a:spcPts val="0"/>
              </a:spcAft>
              <a:buClr>
                <a:srgbClr val="000000"/>
              </a:buClr>
              <a:buSzPts val="1100"/>
              <a:buAutoNum type="alphaLcPeriod"/>
              <a:defRPr sz="1200"/>
            </a:lvl5pPr>
            <a:lvl6pPr indent="-298450" lvl="5" marL="2743200">
              <a:spcBef>
                <a:spcPts val="1600"/>
              </a:spcBef>
              <a:spcAft>
                <a:spcPts val="0"/>
              </a:spcAft>
              <a:buClr>
                <a:srgbClr val="000000"/>
              </a:buClr>
              <a:buSzPts val="1100"/>
              <a:buAutoNum type="romanLcPeriod"/>
              <a:defRPr sz="1200"/>
            </a:lvl6pPr>
            <a:lvl7pPr indent="-298450" lvl="6" marL="3200400">
              <a:spcBef>
                <a:spcPts val="1600"/>
              </a:spcBef>
              <a:spcAft>
                <a:spcPts val="0"/>
              </a:spcAft>
              <a:buClr>
                <a:srgbClr val="000000"/>
              </a:buClr>
              <a:buSzPts val="1100"/>
              <a:buAutoNum type="arabicPeriod"/>
              <a:defRPr sz="1200"/>
            </a:lvl7pPr>
            <a:lvl8pPr indent="-298450" lvl="7" marL="3657600">
              <a:spcBef>
                <a:spcPts val="1600"/>
              </a:spcBef>
              <a:spcAft>
                <a:spcPts val="0"/>
              </a:spcAft>
              <a:buClr>
                <a:srgbClr val="000000"/>
              </a:buClr>
              <a:buSzPts val="1100"/>
              <a:buAutoNum type="alphaLcPeriod"/>
              <a:defRPr sz="1200"/>
            </a:lvl8pPr>
            <a:lvl9pPr indent="-298450" lvl="8" marL="4114800">
              <a:spcBef>
                <a:spcPts val="1600"/>
              </a:spcBef>
              <a:spcAft>
                <a:spcPts val="1600"/>
              </a:spcAft>
              <a:buClr>
                <a:srgbClr val="000000"/>
              </a:buClr>
              <a:buSzPts val="1100"/>
              <a:buAutoNum type="romanLcPeriod"/>
              <a:defRPr sz="1200"/>
            </a:lvl9pPr>
          </a:lstStyle>
          <a:p/>
        </p:txBody>
      </p:sp>
      <p:sp>
        <p:nvSpPr>
          <p:cNvPr id="15" name="Google Shape;15;p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5"/>
          <p:cNvSpPr txBox="1"/>
          <p:nvPr>
            <p:ph idx="1" type="subTitle"/>
          </p:nvPr>
        </p:nvSpPr>
        <p:spPr>
          <a:xfrm flipH="1">
            <a:off x="55841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18" name="Google Shape;18;p5"/>
          <p:cNvSpPr txBox="1"/>
          <p:nvPr>
            <p:ph idx="2" type="subTitle"/>
          </p:nvPr>
        </p:nvSpPr>
        <p:spPr>
          <a:xfrm flipH="1">
            <a:off x="50793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19" name="Google Shape;19;p5"/>
          <p:cNvSpPr txBox="1"/>
          <p:nvPr>
            <p:ph idx="3" type="subTitle"/>
          </p:nvPr>
        </p:nvSpPr>
        <p:spPr>
          <a:xfrm flipH="1">
            <a:off x="18586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20" name="Google Shape;20;p5"/>
          <p:cNvSpPr txBox="1"/>
          <p:nvPr>
            <p:ph idx="4" type="subTitle"/>
          </p:nvPr>
        </p:nvSpPr>
        <p:spPr>
          <a:xfrm flipH="1">
            <a:off x="13538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21" name="Google Shape;21;p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1">
  <p:cSld name="TITLE_ONLY_1">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8"/>
          <p:cNvSpPr txBox="1"/>
          <p:nvPr>
            <p:ph idx="1" type="subTitle"/>
          </p:nvPr>
        </p:nvSpPr>
        <p:spPr>
          <a:xfrm>
            <a:off x="2487163" y="1434600"/>
            <a:ext cx="3367800" cy="2274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sz="1400">
                <a:solidFill>
                  <a:srgbClr val="F3F3F3"/>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 name="Google Shape;28;p8"/>
          <p:cNvSpPr txBox="1"/>
          <p:nvPr>
            <p:ph type="title"/>
          </p:nvPr>
        </p:nvSpPr>
        <p:spPr>
          <a:xfrm>
            <a:off x="6530228" y="1434600"/>
            <a:ext cx="19671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9"/>
          <p:cNvSpPr txBox="1"/>
          <p:nvPr>
            <p:ph type="title"/>
          </p:nvPr>
        </p:nvSpPr>
        <p:spPr>
          <a:xfrm>
            <a:off x="2422250" y="1418700"/>
            <a:ext cx="4299600" cy="23061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solidFill>
                  <a:srgbClr val="F3F3F3"/>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10"/>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lvl1pPr lvl="0" algn="r">
              <a:spcBef>
                <a:spcPts val="0"/>
              </a:spcBef>
              <a:spcAft>
                <a:spcPts val="0"/>
              </a:spcAft>
              <a:buSzPts val="4200"/>
              <a:buNone/>
              <a:defRPr sz="6000">
                <a:solidFill>
                  <a:srgbClr val="F3F3F3"/>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3" name="Google Shape;33;p10"/>
          <p:cNvSpPr txBox="1"/>
          <p:nvPr>
            <p:ph idx="1" type="subTitle"/>
          </p:nvPr>
        </p:nvSpPr>
        <p:spPr>
          <a:xfrm>
            <a:off x="4799950" y="1954200"/>
            <a:ext cx="19401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4" name="Google Shape;34;p10"/>
          <p:cNvSpPr txBox="1"/>
          <p:nvPr>
            <p:ph hasCustomPrompt="1" idx="2" type="title"/>
          </p:nvPr>
        </p:nvSpPr>
        <p:spPr>
          <a:xfrm>
            <a:off x="4849170" y="1001125"/>
            <a:ext cx="2026800" cy="18147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4000">
                <a:solidFill>
                  <a:srgbClr val="F3F3F3"/>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slideLayout" Target="../slideLayouts/slideLayout12.xml"  /><Relationship Id="rId13" Type="http://schemas.openxmlformats.org/officeDocument/2006/relationships/slideLayout" Target="../slideLayouts/slideLayout13.xml"  /><Relationship Id="rId14" Type="http://schemas.openxmlformats.org/officeDocument/2006/relationships/slideLayout" Target="../slideLayouts/slideLayout14.xml"  /><Relationship Id="rId15" Type="http://schemas.openxmlformats.org/officeDocument/2006/relationships/slideLayout" Target="../slideLayouts/slideLayout15.xml"  /><Relationship Id="rId16" Type="http://schemas.openxmlformats.org/officeDocument/2006/relationships/slideLayout" Target="../slideLayouts/slideLayout16.xml"  /><Relationship Id="rId17" Type="http://schemas.openxmlformats.org/officeDocument/2006/relationships/slideLayout" Target="../slideLayouts/slideLayout17.xml"  /><Relationship Id="rId18" Type="http://schemas.openxmlformats.org/officeDocument/2006/relationships/slideLayout" Target="../slideLayouts/slideLayout18.xml"  /><Relationship Id="rId19" Type="http://schemas.openxmlformats.org/officeDocument/2006/relationships/slideLayout" Target="../slideLayouts/slideLayout19.xml"  /><Relationship Id="rId2" Type="http://schemas.openxmlformats.org/officeDocument/2006/relationships/slideLayout" Target="../slideLayouts/slideLayout2.xml"  /><Relationship Id="rId20" Type="http://schemas.openxmlformats.org/officeDocument/2006/relationships/slideLayout" Target="../slideLayouts/slideLayout20.xml"  /><Relationship Id="rId21" Type="http://schemas.openxmlformats.org/officeDocument/2006/relationships/theme" Target="../theme/theme1.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C343D"/>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indent="-304800" lvl="1" marL="9144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indent="-304800" lvl="2" marL="13716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indent="-304800" lvl="3" marL="1828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indent="-304800" lvl="4" marL="22860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indent="-304800" lvl="5" marL="27432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indent="-304800" lvl="6" marL="32004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indent="-304800" lvl="7" marL="36576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indent="-304800" lvl="8" marL="411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notesSlide" Target="../notesSlides/notesSlide1.xml"  /><Relationship Id="rId3" Type="http://schemas.openxmlformats.org/officeDocument/2006/relationships/image" Target="../media/image19.jpeg"  /><Relationship Id="rId4" Type="http://schemas.openxmlformats.org/officeDocument/2006/relationships/image" Target="../media/image20.pn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10.xml"  /><Relationship Id="rId3" Type="http://schemas.openxmlformats.org/officeDocument/2006/relationships/image" Target="../media/image27.jpeg"  /><Relationship Id="rId4" Type="http://schemas.openxmlformats.org/officeDocument/2006/relationships/image" Target="../media/image28.png"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11.xml"  /><Relationship Id="rId3" Type="http://schemas.openxmlformats.org/officeDocument/2006/relationships/image" Target="../media/image27.jpeg"  /><Relationship Id="rId4" Type="http://schemas.openxmlformats.org/officeDocument/2006/relationships/image" Target="../media/image29.png"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12.xml"  /><Relationship Id="rId3" Type="http://schemas.openxmlformats.org/officeDocument/2006/relationships/image" Target="../media/image30.png"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  /><Relationship Id="rId2" Type="http://schemas.openxmlformats.org/officeDocument/2006/relationships/notesSlide" Target="../notesSlides/notesSlide13.xml"  /><Relationship Id="rId3" Type="http://schemas.openxmlformats.org/officeDocument/2006/relationships/image" Target="../media/image22.jpe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notesSlide" Target="../notesSlides/notesSlide14.xml"  /><Relationship Id="rId3" Type="http://schemas.openxmlformats.org/officeDocument/2006/relationships/image" Target="../media/image27.jpeg"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notesSlide" Target="../notesSlides/notesSlide15.xml"  /><Relationship Id="rId3" Type="http://schemas.openxmlformats.org/officeDocument/2006/relationships/image" Target="../media/image31.jpeg"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  /><Relationship Id="rId2" Type="http://schemas.openxmlformats.org/officeDocument/2006/relationships/notesSlide" Target="../notesSlides/notesSlide16.xml"  /><Relationship Id="rId3" Type="http://schemas.openxmlformats.org/officeDocument/2006/relationships/image" Target="../media/image23.jpe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  /><Relationship Id="rId2" Type="http://schemas.openxmlformats.org/officeDocument/2006/relationships/notesSlide" Target="../notesSlides/notesSlide17.xml"  /><Relationship Id="rId3" Type="http://schemas.openxmlformats.org/officeDocument/2006/relationships/image" Target="../media/image23.jpe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  /><Relationship Id="rId2" Type="http://schemas.openxmlformats.org/officeDocument/2006/relationships/notesSlide" Target="../notesSlides/notesSlide18.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  /><Relationship Id="rId2" Type="http://schemas.openxmlformats.org/officeDocument/2006/relationships/notesSlide" Target="../notesSlides/notesSlide19.xml"  /><Relationship Id="rId3" Type="http://schemas.openxmlformats.org/officeDocument/2006/relationships/image" Target="../media/image23.jpe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2.xml"  /><Relationship Id="rId3" Type="http://schemas.openxmlformats.org/officeDocument/2006/relationships/image" Target="../media/image21.jpeg"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  /><Relationship Id="rId2" Type="http://schemas.openxmlformats.org/officeDocument/2006/relationships/notesSlide" Target="../notesSlides/notesSlide20.xml"  /><Relationship Id="rId3" Type="http://schemas.openxmlformats.org/officeDocument/2006/relationships/image" Target="../media/image23.jpeg"  /><Relationship Id="rId4" Type="http://schemas.openxmlformats.org/officeDocument/2006/relationships/image" Target="../media/image32.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  /><Relationship Id="rId2" Type="http://schemas.openxmlformats.org/officeDocument/2006/relationships/notesSlide" Target="../notesSlides/notesSlide21.xml"  /><Relationship Id="rId3" Type="http://schemas.openxmlformats.org/officeDocument/2006/relationships/image" Target="../media/image33.jpeg"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  /><Relationship Id="rId2" Type="http://schemas.openxmlformats.org/officeDocument/2006/relationships/notesSlide" Target="../notesSlides/notesSlide22.xml"  /><Relationship Id="rId3" Type="http://schemas.openxmlformats.org/officeDocument/2006/relationships/image" Target="../media/image33.jpeg"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  /><Relationship Id="rId2" Type="http://schemas.openxmlformats.org/officeDocument/2006/relationships/notesSlide" Target="../notesSlides/notesSlide23.xml"  /><Relationship Id="rId3" Type="http://schemas.openxmlformats.org/officeDocument/2006/relationships/image" Target="../media/image33.jpeg"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  /><Relationship Id="rId2" Type="http://schemas.openxmlformats.org/officeDocument/2006/relationships/notesSlide" Target="../notesSlides/notesSlide24.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  /><Relationship Id="rId2" Type="http://schemas.openxmlformats.org/officeDocument/2006/relationships/notesSlide" Target="../notesSlides/notesSlide25.xml"  /><Relationship Id="rId3" Type="http://schemas.openxmlformats.org/officeDocument/2006/relationships/image" Target="../media/image34.png"  /><Relationship Id="rId4" Type="http://schemas.openxmlformats.org/officeDocument/2006/relationships/image" Target="../media/image35.png"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  /><Relationship Id="rId2" Type="http://schemas.openxmlformats.org/officeDocument/2006/relationships/notesSlide" Target="../notesSlides/notesSlide26.xml"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  /><Relationship Id="rId2" Type="http://schemas.openxmlformats.org/officeDocument/2006/relationships/notesSlide" Target="../notesSlides/notesSlide27.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  /><Relationship Id="rId2" Type="http://schemas.openxmlformats.org/officeDocument/2006/relationships/notesSlide" Target="../notesSlides/notesSlide28.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  /><Relationship Id="rId2" Type="http://schemas.openxmlformats.org/officeDocument/2006/relationships/notesSlide" Target="../notesSlides/notesSlide29.xml"  /><Relationship Id="rId3" Type="http://schemas.openxmlformats.org/officeDocument/2006/relationships/image" Target="../media/image36.png"  /><Relationship Id="rId4" Type="http://schemas.openxmlformats.org/officeDocument/2006/relationships/image" Target="../media/image37.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  /><Relationship Id="rId2" Type="http://schemas.openxmlformats.org/officeDocument/2006/relationships/notesSlide" Target="../notesSlides/notesSlide3.xml"  /><Relationship Id="rId3" Type="http://schemas.openxmlformats.org/officeDocument/2006/relationships/image" Target="../media/image22.jpe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  /><Relationship Id="rId2" Type="http://schemas.openxmlformats.org/officeDocument/2006/relationships/notesSlide" Target="../notesSlides/notesSlide30.xml"  /><Relationship Id="rId3" Type="http://schemas.openxmlformats.org/officeDocument/2006/relationships/image" Target="../media/image23.jpeg"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  /><Relationship Id="rId2" Type="http://schemas.openxmlformats.org/officeDocument/2006/relationships/notesSlide" Target="../notesSlides/notesSlide4.xml"  /><Relationship Id="rId3" Type="http://schemas.openxmlformats.org/officeDocument/2006/relationships/image" Target="../media/image23.jpeg"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  /><Relationship Id="rId2" Type="http://schemas.openxmlformats.org/officeDocument/2006/relationships/notesSlide" Target="../notesSlides/notesSlide5.xml"  /><Relationship Id="rId3" Type="http://schemas.openxmlformats.org/officeDocument/2006/relationships/image" Target="../media/image23.jpeg"  /><Relationship Id="rId4" Type="http://schemas.openxmlformats.org/officeDocument/2006/relationships/image" Target="../media/image24.jpeg"  /><Relationship Id="rId5" Type="http://schemas.openxmlformats.org/officeDocument/2006/relationships/image" Target="../media/image25.png"  /><Relationship Id="rId6" Type="http://schemas.openxmlformats.org/officeDocument/2006/relationships/image" Target="../media/image26.png"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  /><Relationship Id="rId2" Type="http://schemas.openxmlformats.org/officeDocument/2006/relationships/notesSlide" Target="../notesSlides/notesSlide6.xml"  /><Relationship Id="rId3" Type="http://schemas.openxmlformats.org/officeDocument/2006/relationships/image" Target="../media/image22.jpeg"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  /><Relationship Id="rId2" Type="http://schemas.openxmlformats.org/officeDocument/2006/relationships/notesSlide" Target="../notesSlides/notesSlide7.xml"  /><Relationship Id="rId3" Type="http://schemas.openxmlformats.org/officeDocument/2006/relationships/image" Target="../media/image23.jpe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  /><Relationship Id="rId2" Type="http://schemas.openxmlformats.org/officeDocument/2006/relationships/notesSlide" Target="../notesSlides/notesSlide8.xml"  /><Relationship Id="rId3" Type="http://schemas.openxmlformats.org/officeDocument/2006/relationships/image" Target="../media/image23.jpe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  /><Relationship Id="rId2" Type="http://schemas.openxmlformats.org/officeDocument/2006/relationships/notesSlide" Target="../notesSlides/notesSlide9.xml"  /><Relationship Id="rId3" Type="http://schemas.openxmlformats.org/officeDocument/2006/relationships/image" Target="../media/image22.jpeg"  /></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 name="Shape 97"/>
        <p:cNvGrpSpPr/>
        <p:nvPr/>
      </p:nvGrpSpPr>
      <p:grpSpPr>
        <a:xfrm>
          <a:off x="0" y="0"/>
          <a:ext cx="0" cy="0"/>
          <a:chOff x="0" y="0"/>
          <a:chExt cx="0" cy="0"/>
        </a:xfrm>
      </p:grpSpPr>
      <p:sp>
        <p:nvSpPr>
          <p:cNvPr id="98" name="Google Shape;98;p22"/>
          <p:cNvSpPr txBox="1"/>
          <p:nvPr>
            <p:ph type="ctrTitle"/>
          </p:nvPr>
        </p:nvSpPr>
        <p:spPr>
          <a:xfrm>
            <a:off x="720000" y="1603375"/>
            <a:ext cx="5090400" cy="1586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Rajdhani"/>
                <a:ea typeface="Rajdhani"/>
                <a:cs typeface="Rajdhani"/>
                <a:sym typeface="Rajdhani"/>
              </a:rPr>
              <a:t>TINKERBELL</a:t>
            </a:r>
            <a:endParaRPr>
              <a:latin typeface="Rajdhani"/>
              <a:ea typeface="Rajdhani"/>
              <a:cs typeface="Rajdhani"/>
              <a:sym typeface="Rajdhani"/>
            </a:endParaRPr>
          </a:p>
        </p:txBody>
      </p:sp>
      <p:sp>
        <p:nvSpPr>
          <p:cNvPr id="99" name="Google Shape;99;p22"/>
          <p:cNvSpPr txBox="1"/>
          <p:nvPr>
            <p:ph idx="1" type="subTitle"/>
          </p:nvPr>
        </p:nvSpPr>
        <p:spPr>
          <a:xfrm>
            <a:off x="831125" y="3323125"/>
            <a:ext cx="3384900" cy="4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Fira Sans Condensed Light"/>
                <a:ea typeface="Fira Sans Condensed Light"/>
                <a:cs typeface="Fira Sans Condensed Light"/>
                <a:sym typeface="Fira Sans Condensed Light"/>
              </a:rPr>
              <a:t>상병 문재현 양영환</a:t>
            </a:r>
            <a:endParaRPr>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latin typeface="Fira Sans Condensed Light"/>
                <a:ea typeface="Fira Sans Condensed Light"/>
                <a:cs typeface="Fira Sans Condensed Light"/>
                <a:sym typeface="Fira Sans Condensed Light"/>
              </a:rPr>
              <a:t>멘토 김민혁</a:t>
            </a:r>
            <a:endParaRPr>
              <a:latin typeface="Fira Sans Condensed Light"/>
              <a:ea typeface="Fira Sans Condensed Light"/>
              <a:cs typeface="Fira Sans Condensed Light"/>
              <a:sym typeface="Fira Sans Condensed Light"/>
            </a:endParaRPr>
          </a:p>
        </p:txBody>
      </p:sp>
      <p:pic>
        <p:nvPicPr>
          <p:cNvPr id="100" name="Google Shape;100;p22"/>
          <p:cNvPicPr preferRelativeResize="0"/>
          <p:nvPr/>
        </p:nvPicPr>
        <p:blipFill rotWithShape="1">
          <a:blip r:embed="rId4">
            <a:alphaModFix/>
          </a:blip>
          <a:srcRect b="5495" l="6664" r="6220" t="4858"/>
          <a:stretch/>
        </p:blipFill>
        <p:spPr>
          <a:xfrm>
            <a:off x="4046050" y="411988"/>
            <a:ext cx="4197350" cy="431953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7" name="Shape 227"/>
        <p:cNvGrpSpPr/>
        <p:nvPr/>
      </p:nvGrpSpPr>
      <p:grpSpPr>
        <a:xfrm>
          <a:off x="0" y="0"/>
          <a:ext cx="0" cy="0"/>
          <a:chOff x="0" y="0"/>
          <a:chExt cx="0" cy="0"/>
        </a:xfrm>
      </p:grpSpPr>
      <p:sp>
        <p:nvSpPr>
          <p:cNvPr id="228" name="Google Shape;228;p31"/>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원페이지</a:t>
            </a:r>
            <a:endParaRPr/>
          </a:p>
        </p:txBody>
      </p:sp>
      <p:pic>
        <p:nvPicPr>
          <p:cNvPr id="229" name="Google Shape;229;p31"/>
          <p:cNvPicPr preferRelativeResize="0"/>
          <p:nvPr/>
        </p:nvPicPr>
        <p:blipFill>
          <a:blip r:embed="rId4">
            <a:alphaModFix/>
          </a:blip>
          <a:stretch>
            <a:fillRect/>
          </a:stretch>
        </p:blipFill>
        <p:spPr>
          <a:xfrm>
            <a:off x="1337502" y="1189225"/>
            <a:ext cx="6469201" cy="3659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3" name="Shape 233"/>
        <p:cNvGrpSpPr/>
        <p:nvPr/>
      </p:nvGrpSpPr>
      <p:grpSpPr>
        <a:xfrm>
          <a:off x="0" y="0"/>
          <a:ext cx="0" cy="0"/>
          <a:chOff x="0" y="0"/>
          <a:chExt cx="0" cy="0"/>
        </a:xfrm>
      </p:grpSpPr>
      <p:sp>
        <p:nvSpPr>
          <p:cNvPr id="234" name="Google Shape;234;p32"/>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로그인</a:t>
            </a:r>
            <a:endParaRPr/>
          </a:p>
        </p:txBody>
      </p:sp>
      <p:pic>
        <p:nvPicPr>
          <p:cNvPr id="235" name="Google Shape;235;p32"/>
          <p:cNvPicPr preferRelativeResize="0"/>
          <p:nvPr/>
        </p:nvPicPr>
        <p:blipFill>
          <a:blip r:embed="rId4">
            <a:alphaModFix/>
          </a:blip>
          <a:stretch>
            <a:fillRect/>
          </a:stretch>
        </p:blipFill>
        <p:spPr>
          <a:xfrm>
            <a:off x="1335024" y="1188720"/>
            <a:ext cx="6464808" cy="3657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3"/>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채팅</a:t>
            </a:r>
            <a:endParaRPr/>
          </a:p>
        </p:txBody>
      </p:sp>
      <p:pic>
        <p:nvPicPr>
          <p:cNvPr id="241" name="Google Shape;241;p33"/>
          <p:cNvPicPr preferRelativeResize="0"/>
          <p:nvPr/>
        </p:nvPicPr>
        <p:blipFill>
          <a:blip r:embed="rId3">
            <a:alphaModFix/>
          </a:blip>
          <a:stretch>
            <a:fillRect/>
          </a:stretch>
        </p:blipFill>
        <p:spPr>
          <a:xfrm>
            <a:off x="1335024" y="1188720"/>
            <a:ext cx="6464806" cy="3657600"/>
          </a:xfrm>
          <a:prstGeom prst="rect">
            <a:avLst/>
          </a:prstGeom>
          <a:noFill/>
          <a:ln>
            <a:noFill/>
          </a:ln>
        </p:spPr>
      </p:pic>
      <p:cxnSp>
        <p:nvCxnSpPr>
          <p:cNvPr id="242" name="Google Shape;242;p33"/>
          <p:cNvCxnSpPr/>
          <p:nvPr/>
        </p:nvCxnSpPr>
        <p:spPr>
          <a:xfrm flipH="1">
            <a:off x="5476100" y="793025"/>
            <a:ext cx="979800" cy="338400"/>
          </a:xfrm>
          <a:prstGeom prst="straightConnector1">
            <a:avLst/>
          </a:prstGeom>
          <a:noFill/>
          <a:ln cap="flat" cmpd="sng" w="9525">
            <a:solidFill>
              <a:srgbClr val="EFEFEF"/>
            </a:solidFill>
            <a:prstDash val="solid"/>
            <a:round/>
            <a:headEnd len="med" w="med" type="none"/>
            <a:tailEnd len="med" w="med" type="triangle"/>
          </a:ln>
        </p:spPr>
      </p:cxnSp>
      <p:sp>
        <p:nvSpPr>
          <p:cNvPr id="243" name="Google Shape;243;p33"/>
          <p:cNvSpPr txBox="1"/>
          <p:nvPr>
            <p:ph idx="4294967295" type="subTitle"/>
          </p:nvPr>
        </p:nvSpPr>
        <p:spPr>
          <a:xfrm rot="-1506">
            <a:off x="6516900" y="613928"/>
            <a:ext cx="1369500" cy="364500"/>
          </a:xfrm>
          <a:prstGeom prst="rect">
            <a:avLst/>
          </a:prstGeom>
        </p:spPr>
        <p:txBody>
          <a:bodyPr anchorCtr="0" anchor="t" bIns="91425" lIns="91425" spcFirstLastPara="1" rIns="91425" wrap="square" tIns="91425">
            <a:noAutofit/>
          </a:bodyPr>
          <a:lstStyle/>
          <a:p>
            <a:pPr indent="0" lvl="0" marL="0" rtl="0" algn="l">
              <a:lnSpc>
                <a:spcPct val="50000"/>
              </a:lnSpc>
              <a:spcBef>
                <a:spcPts val="0"/>
              </a:spcBef>
              <a:spcAft>
                <a:spcPts val="1600"/>
              </a:spcAft>
              <a:buNone/>
            </a:pPr>
            <a:r>
              <a:rPr lang="en"/>
              <a:t>스티키 헤더</a:t>
            </a:r>
            <a:r>
              <a:rPr lang="en" sz="1200"/>
              <a:t> </a:t>
            </a:r>
            <a:endParaRPr sz="1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7" name="Shape 247"/>
        <p:cNvGrpSpPr/>
        <p:nvPr/>
      </p:nvGrpSpPr>
      <p:grpSpPr>
        <a:xfrm>
          <a:off x="0" y="0"/>
          <a:ext cx="0" cy="0"/>
          <a:chOff x="0" y="0"/>
          <a:chExt cx="0" cy="0"/>
        </a:xfrm>
      </p:grpSpPr>
      <p:sp>
        <p:nvSpPr>
          <p:cNvPr id="248" name="Google Shape;248;p34"/>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성능및 장점</a:t>
            </a:r>
            <a:endParaRPr/>
          </a:p>
        </p:txBody>
      </p:sp>
      <p:sp>
        <p:nvSpPr>
          <p:cNvPr id="249" name="Google Shape;249;p34"/>
          <p:cNvSpPr txBox="1"/>
          <p:nvPr>
            <p:ph idx="2" type="title"/>
          </p:nvPr>
        </p:nvSpPr>
        <p:spPr>
          <a:xfrm>
            <a:off x="4849175" y="1001125"/>
            <a:ext cx="21474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04</a:t>
            </a:r>
            <a:endParaRPr/>
          </a:p>
        </p:txBody>
      </p:sp>
      <p:cxnSp>
        <p:nvCxnSpPr>
          <p:cNvPr id="250" name="Google Shape;250;p34"/>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251" name="Google Shape;251;p34"/>
          <p:cNvSpPr txBox="1"/>
          <p:nvPr>
            <p:ph idx="1" type="subTitle"/>
          </p:nvPr>
        </p:nvSpPr>
        <p:spPr>
          <a:xfrm>
            <a:off x="4917750" y="3290550"/>
            <a:ext cx="33621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웹소켓, AI, 문맥파악, 자유로운 대화,</a:t>
            </a:r>
            <a:endParaRPr/>
          </a:p>
          <a:p>
            <a:pPr indent="0" lvl="0" marL="0" rtl="0" algn="l">
              <a:spcBef>
                <a:spcPts val="0"/>
              </a:spcBef>
              <a:spcAft>
                <a:spcPts val="0"/>
              </a:spcAft>
              <a:buNone/>
            </a:pPr>
            <a:r>
              <a:rPr lang="en"/>
              <a:t>활용가능성, 발전가능성</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5" name="Shape 255"/>
        <p:cNvGrpSpPr/>
        <p:nvPr/>
      </p:nvGrpSpPr>
      <p:grpSpPr>
        <a:xfrm>
          <a:off x="0" y="0"/>
          <a:ext cx="0" cy="0"/>
          <a:chOff x="0" y="0"/>
          <a:chExt cx="0" cy="0"/>
        </a:xfrm>
      </p:grpSpPr>
      <p:sp>
        <p:nvSpPr>
          <p:cNvPr id="256" name="Google Shape;256;p3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왜 http말고 웹소켓</a:t>
            </a:r>
            <a:endParaRPr/>
          </a:p>
        </p:txBody>
      </p:sp>
      <p:sp>
        <p:nvSpPr>
          <p:cNvPr id="257" name="Google Shape;257;p35"/>
          <p:cNvSpPr txBox="1"/>
          <p:nvPr>
            <p:ph idx="4294967295" type="title"/>
          </p:nvPr>
        </p:nvSpPr>
        <p:spPr>
          <a:xfrm>
            <a:off x="720092" y="2715625"/>
            <a:ext cx="6815100" cy="227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600"/>
              <a:t>요청 950개     VS    3900개</a:t>
            </a:r>
            <a:endParaRPr sz="4600"/>
          </a:p>
        </p:txBody>
      </p:sp>
      <p:sp>
        <p:nvSpPr>
          <p:cNvPr id="258" name="Google Shape;258;p35"/>
          <p:cNvSpPr txBox="1"/>
          <p:nvPr>
            <p:ph idx="4294967295" type="title"/>
          </p:nvPr>
        </p:nvSpPr>
        <p:spPr>
          <a:xfrm>
            <a:off x="2225853" y="1929250"/>
            <a:ext cx="1967100" cy="227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600"/>
              <a:t>http</a:t>
            </a:r>
            <a:endParaRPr sz="4600"/>
          </a:p>
        </p:txBody>
      </p:sp>
      <p:sp>
        <p:nvSpPr>
          <p:cNvPr id="259" name="Google Shape;259;p35"/>
          <p:cNvSpPr txBox="1"/>
          <p:nvPr>
            <p:ph idx="4294967295" type="title"/>
          </p:nvPr>
        </p:nvSpPr>
        <p:spPr>
          <a:xfrm>
            <a:off x="5243378" y="1968375"/>
            <a:ext cx="1967100" cy="227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600"/>
              <a:t>웹소켓</a:t>
            </a:r>
            <a:endParaRPr sz="4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3" name="Shape 263"/>
        <p:cNvGrpSpPr/>
        <p:nvPr/>
      </p:nvGrpSpPr>
      <p:grpSpPr>
        <a:xfrm>
          <a:off x="0" y="0"/>
          <a:ext cx="0" cy="0"/>
          <a:chOff x="0" y="0"/>
          <a:chExt cx="0" cy="0"/>
        </a:xfrm>
      </p:grpSpPr>
      <p:grpSp>
        <p:nvGrpSpPr>
          <p:cNvPr id="264" name="Google Shape;264;p36"/>
          <p:cNvGrpSpPr/>
          <p:nvPr/>
        </p:nvGrpSpPr>
        <p:grpSpPr>
          <a:xfrm>
            <a:off x="3466895" y="1903046"/>
            <a:ext cx="2210395" cy="2090466"/>
            <a:chOff x="1040275" y="238125"/>
            <a:chExt cx="5538450" cy="5237950"/>
          </a:xfrm>
        </p:grpSpPr>
        <p:sp>
          <p:nvSpPr>
            <p:cNvPr id="265" name="Google Shape;265;p36"/>
            <p:cNvSpPr/>
            <p:nvPr/>
          </p:nvSpPr>
          <p:spPr>
            <a:xfrm>
              <a:off x="1445900" y="1165400"/>
              <a:ext cx="459350" cy="451025"/>
            </a:xfrm>
            <a:custGeom>
              <a:rect b="b" l="l" r="r" t="t"/>
              <a:pathLst>
                <a:path extrusionOk="0" h="18041" w="18374">
                  <a:moveTo>
                    <a:pt x="11801" y="1"/>
                  </a:moveTo>
                  <a:lnTo>
                    <a:pt x="1" y="14388"/>
                  </a:lnTo>
                  <a:lnTo>
                    <a:pt x="18259" y="18040"/>
                  </a:lnTo>
                  <a:lnTo>
                    <a:pt x="18374" y="17894"/>
                  </a:lnTo>
                  <a:lnTo>
                    <a:pt x="1180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6"/>
            <p:cNvSpPr/>
            <p:nvPr/>
          </p:nvSpPr>
          <p:spPr>
            <a:xfrm>
              <a:off x="1740900" y="915250"/>
              <a:ext cx="341475" cy="697525"/>
            </a:xfrm>
            <a:custGeom>
              <a:rect b="b" l="l" r="r" t="t"/>
              <a:pathLst>
                <a:path extrusionOk="0" h="27901" w="13659">
                  <a:moveTo>
                    <a:pt x="13659" y="1"/>
                  </a:moveTo>
                  <a:lnTo>
                    <a:pt x="95" y="9892"/>
                  </a:lnTo>
                  <a:lnTo>
                    <a:pt x="1" y="10007"/>
                  </a:lnTo>
                  <a:lnTo>
                    <a:pt x="6574" y="27900"/>
                  </a:lnTo>
                  <a:lnTo>
                    <a:pt x="6699" y="27765"/>
                  </a:lnTo>
                  <a:lnTo>
                    <a:pt x="6710" y="27807"/>
                  </a:lnTo>
                  <a:lnTo>
                    <a:pt x="13659"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6"/>
            <p:cNvSpPr/>
            <p:nvPr/>
          </p:nvSpPr>
          <p:spPr>
            <a:xfrm>
              <a:off x="1437800" y="1525100"/>
              <a:ext cx="464600" cy="592400"/>
            </a:xfrm>
            <a:custGeom>
              <a:rect b="b" l="l" r="r" t="t"/>
              <a:pathLst>
                <a:path extrusionOk="0" h="23696" w="18584">
                  <a:moveTo>
                    <a:pt x="325" y="0"/>
                  </a:moveTo>
                  <a:lnTo>
                    <a:pt x="220" y="126"/>
                  </a:lnTo>
                  <a:lnTo>
                    <a:pt x="1" y="429"/>
                  </a:lnTo>
                  <a:lnTo>
                    <a:pt x="1451" y="23622"/>
                  </a:lnTo>
                  <a:lnTo>
                    <a:pt x="1461" y="23601"/>
                  </a:lnTo>
                  <a:lnTo>
                    <a:pt x="1503" y="23695"/>
                  </a:lnTo>
                  <a:lnTo>
                    <a:pt x="18583" y="3652"/>
                  </a:lnTo>
                  <a:lnTo>
                    <a:pt x="32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6"/>
            <p:cNvSpPr/>
            <p:nvPr/>
          </p:nvSpPr>
          <p:spPr>
            <a:xfrm>
              <a:off x="1482675" y="1625000"/>
              <a:ext cx="634375" cy="560850"/>
            </a:xfrm>
            <a:custGeom>
              <a:rect b="b" l="l" r="r" t="t"/>
              <a:pathLst>
                <a:path extrusionOk="0" h="22434" w="25375">
                  <a:moveTo>
                    <a:pt x="16914" y="1"/>
                  </a:moveTo>
                  <a:lnTo>
                    <a:pt x="0" y="19856"/>
                  </a:lnTo>
                  <a:lnTo>
                    <a:pt x="19908" y="21880"/>
                  </a:lnTo>
                  <a:lnTo>
                    <a:pt x="25375" y="22433"/>
                  </a:lnTo>
                  <a:lnTo>
                    <a:pt x="1691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6"/>
            <p:cNvSpPr/>
            <p:nvPr/>
          </p:nvSpPr>
          <p:spPr>
            <a:xfrm>
              <a:off x="1125600" y="1535800"/>
              <a:ext cx="348500" cy="586125"/>
            </a:xfrm>
            <a:custGeom>
              <a:rect b="b" l="l" r="r" t="t"/>
              <a:pathLst>
                <a:path extrusionOk="0" h="23445" w="13940">
                  <a:moveTo>
                    <a:pt x="12489" y="1"/>
                  </a:moveTo>
                  <a:lnTo>
                    <a:pt x="0" y="16892"/>
                  </a:lnTo>
                  <a:lnTo>
                    <a:pt x="0" y="16945"/>
                  </a:lnTo>
                  <a:lnTo>
                    <a:pt x="13720" y="23444"/>
                  </a:lnTo>
                  <a:lnTo>
                    <a:pt x="13678" y="23372"/>
                  </a:lnTo>
                  <a:lnTo>
                    <a:pt x="13856" y="23382"/>
                  </a:lnTo>
                  <a:lnTo>
                    <a:pt x="13939" y="23194"/>
                  </a:lnTo>
                  <a:lnTo>
                    <a:pt x="12489"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6"/>
            <p:cNvSpPr/>
            <p:nvPr/>
          </p:nvSpPr>
          <p:spPr>
            <a:xfrm>
              <a:off x="2097725" y="679450"/>
              <a:ext cx="730375" cy="221500"/>
            </a:xfrm>
            <a:custGeom>
              <a:rect b="b" l="l" r="r" t="t"/>
              <a:pathLst>
                <a:path extrusionOk="0" h="8860" w="29215">
                  <a:moveTo>
                    <a:pt x="7837" y="1"/>
                  </a:moveTo>
                  <a:lnTo>
                    <a:pt x="7628" y="158"/>
                  </a:lnTo>
                  <a:lnTo>
                    <a:pt x="1" y="8859"/>
                  </a:lnTo>
                  <a:lnTo>
                    <a:pt x="1" y="8859"/>
                  </a:lnTo>
                  <a:lnTo>
                    <a:pt x="29215" y="4049"/>
                  </a:lnTo>
                  <a:lnTo>
                    <a:pt x="783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6"/>
            <p:cNvSpPr/>
            <p:nvPr/>
          </p:nvSpPr>
          <p:spPr>
            <a:xfrm>
              <a:off x="2304075" y="463225"/>
              <a:ext cx="736875" cy="208175"/>
            </a:xfrm>
            <a:custGeom>
              <a:rect b="b" l="l" r="r" t="t"/>
              <a:pathLst>
                <a:path extrusionOk="0" h="8327" w="29475">
                  <a:moveTo>
                    <a:pt x="29475" y="1"/>
                  </a:moveTo>
                  <a:lnTo>
                    <a:pt x="8670" y="1733"/>
                  </a:lnTo>
                  <a:lnTo>
                    <a:pt x="0" y="8327"/>
                  </a:lnTo>
                  <a:lnTo>
                    <a:pt x="2947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6"/>
            <p:cNvSpPr/>
            <p:nvPr/>
          </p:nvSpPr>
          <p:spPr>
            <a:xfrm>
              <a:off x="2293625" y="460350"/>
              <a:ext cx="781500" cy="320325"/>
            </a:xfrm>
            <a:custGeom>
              <a:rect b="b" l="l" r="r" t="t"/>
              <a:pathLst>
                <a:path extrusionOk="0" h="12813" w="31260">
                  <a:moveTo>
                    <a:pt x="31260" y="0"/>
                  </a:moveTo>
                  <a:lnTo>
                    <a:pt x="29893" y="116"/>
                  </a:lnTo>
                  <a:lnTo>
                    <a:pt x="418" y="8442"/>
                  </a:lnTo>
                  <a:lnTo>
                    <a:pt x="1" y="8765"/>
                  </a:lnTo>
                  <a:lnTo>
                    <a:pt x="21379" y="12813"/>
                  </a:lnTo>
                  <a:lnTo>
                    <a:pt x="3126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6"/>
            <p:cNvSpPr/>
            <p:nvPr/>
          </p:nvSpPr>
          <p:spPr>
            <a:xfrm>
              <a:off x="1908625" y="906900"/>
              <a:ext cx="740825" cy="708475"/>
            </a:xfrm>
            <a:custGeom>
              <a:rect b="b" l="l" r="r" t="t"/>
              <a:pathLst>
                <a:path extrusionOk="0" h="28339" w="29633">
                  <a:moveTo>
                    <a:pt x="29486" y="12166"/>
                  </a:moveTo>
                  <a:lnTo>
                    <a:pt x="29485" y="12169"/>
                  </a:lnTo>
                  <a:lnTo>
                    <a:pt x="29485" y="12169"/>
                  </a:lnTo>
                  <a:lnTo>
                    <a:pt x="29632" y="12250"/>
                  </a:lnTo>
                  <a:lnTo>
                    <a:pt x="29486" y="12166"/>
                  </a:lnTo>
                  <a:close/>
                  <a:moveTo>
                    <a:pt x="7356" y="1"/>
                  </a:moveTo>
                  <a:lnTo>
                    <a:pt x="7263" y="105"/>
                  </a:lnTo>
                  <a:lnTo>
                    <a:pt x="6950" y="335"/>
                  </a:lnTo>
                  <a:lnTo>
                    <a:pt x="1" y="28141"/>
                  </a:lnTo>
                  <a:lnTo>
                    <a:pt x="73" y="28338"/>
                  </a:lnTo>
                  <a:lnTo>
                    <a:pt x="29371" y="12386"/>
                  </a:lnTo>
                  <a:lnTo>
                    <a:pt x="29485" y="12169"/>
                  </a:lnTo>
                  <a:lnTo>
                    <a:pt x="29485" y="12169"/>
                  </a:lnTo>
                  <a:lnTo>
                    <a:pt x="735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6"/>
            <p:cNvSpPr/>
            <p:nvPr/>
          </p:nvSpPr>
          <p:spPr>
            <a:xfrm>
              <a:off x="2092525" y="780650"/>
              <a:ext cx="735575" cy="432500"/>
            </a:xfrm>
            <a:custGeom>
              <a:rect b="b" l="l" r="r" t="t"/>
              <a:pathLst>
                <a:path extrusionOk="0" h="17300" w="29423">
                  <a:moveTo>
                    <a:pt x="29423" y="1"/>
                  </a:moveTo>
                  <a:lnTo>
                    <a:pt x="209" y="4811"/>
                  </a:lnTo>
                  <a:lnTo>
                    <a:pt x="0" y="5051"/>
                  </a:lnTo>
                  <a:lnTo>
                    <a:pt x="22276" y="17300"/>
                  </a:lnTo>
                  <a:lnTo>
                    <a:pt x="2942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6"/>
            <p:cNvSpPr/>
            <p:nvPr/>
          </p:nvSpPr>
          <p:spPr>
            <a:xfrm>
              <a:off x="1125600" y="1959400"/>
              <a:ext cx="344325" cy="422600"/>
            </a:xfrm>
            <a:custGeom>
              <a:rect b="b" l="l" r="r" t="t"/>
              <a:pathLst>
                <a:path extrusionOk="0" h="16904" w="13773">
                  <a:moveTo>
                    <a:pt x="0" y="1"/>
                  </a:moveTo>
                  <a:lnTo>
                    <a:pt x="0" y="16903"/>
                  </a:lnTo>
                  <a:lnTo>
                    <a:pt x="13710" y="6803"/>
                  </a:lnTo>
                  <a:lnTo>
                    <a:pt x="13731" y="6751"/>
                  </a:lnTo>
                  <a:lnTo>
                    <a:pt x="13636" y="6741"/>
                  </a:lnTo>
                  <a:lnTo>
                    <a:pt x="13773" y="6595"/>
                  </a:lnTo>
                  <a:lnTo>
                    <a:pt x="13720" y="6500"/>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6"/>
            <p:cNvSpPr/>
            <p:nvPr/>
          </p:nvSpPr>
          <p:spPr>
            <a:xfrm>
              <a:off x="1481375" y="2129475"/>
              <a:ext cx="635150" cy="625775"/>
            </a:xfrm>
            <a:custGeom>
              <a:rect b="b" l="l" r="r" t="t"/>
              <a:pathLst>
                <a:path extrusionOk="0" h="25031" w="25406">
                  <a:moveTo>
                    <a:pt x="1" y="0"/>
                  </a:moveTo>
                  <a:lnTo>
                    <a:pt x="12521" y="25030"/>
                  </a:lnTo>
                  <a:lnTo>
                    <a:pt x="20158" y="11717"/>
                  </a:lnTo>
                  <a:lnTo>
                    <a:pt x="25406" y="2577"/>
                  </a:lnTo>
                  <a:lnTo>
                    <a:pt x="17977" y="1826"/>
                  </a:lnTo>
                  <a:lnTo>
                    <a:pt x="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6"/>
            <p:cNvSpPr/>
            <p:nvPr/>
          </p:nvSpPr>
          <p:spPr>
            <a:xfrm>
              <a:off x="1125600" y="2129475"/>
              <a:ext cx="342750" cy="740525"/>
            </a:xfrm>
            <a:custGeom>
              <a:rect b="b" l="l" r="r" t="t"/>
              <a:pathLst>
                <a:path extrusionOk="0" h="29621" w="13710">
                  <a:moveTo>
                    <a:pt x="13710" y="0"/>
                  </a:moveTo>
                  <a:lnTo>
                    <a:pt x="0" y="10100"/>
                  </a:lnTo>
                  <a:lnTo>
                    <a:pt x="0" y="10340"/>
                  </a:lnTo>
                  <a:lnTo>
                    <a:pt x="1429" y="29621"/>
                  </a:lnTo>
                  <a:lnTo>
                    <a:pt x="1371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6"/>
            <p:cNvSpPr/>
            <p:nvPr/>
          </p:nvSpPr>
          <p:spPr>
            <a:xfrm>
              <a:off x="1162625" y="2134425"/>
              <a:ext cx="625525" cy="755400"/>
            </a:xfrm>
            <a:custGeom>
              <a:rect b="b" l="l" r="r" t="t"/>
              <a:pathLst>
                <a:path extrusionOk="0" h="30216" w="25021">
                  <a:moveTo>
                    <a:pt x="12489" y="0"/>
                  </a:moveTo>
                  <a:lnTo>
                    <a:pt x="1" y="30132"/>
                  </a:lnTo>
                  <a:lnTo>
                    <a:pt x="1" y="30216"/>
                  </a:lnTo>
                  <a:lnTo>
                    <a:pt x="25020" y="25062"/>
                  </a:lnTo>
                  <a:lnTo>
                    <a:pt x="1248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6"/>
            <p:cNvSpPr/>
            <p:nvPr/>
          </p:nvSpPr>
          <p:spPr>
            <a:xfrm>
              <a:off x="1164975" y="2770100"/>
              <a:ext cx="618725" cy="509425"/>
            </a:xfrm>
            <a:custGeom>
              <a:rect b="b" l="l" r="r" t="t"/>
              <a:pathLst>
                <a:path extrusionOk="0" h="20377" w="24749">
                  <a:moveTo>
                    <a:pt x="24749" y="0"/>
                  </a:moveTo>
                  <a:lnTo>
                    <a:pt x="0" y="5092"/>
                  </a:lnTo>
                  <a:lnTo>
                    <a:pt x="7648" y="20377"/>
                  </a:lnTo>
                  <a:lnTo>
                    <a:pt x="2474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6"/>
            <p:cNvSpPr/>
            <p:nvPr/>
          </p:nvSpPr>
          <p:spPr>
            <a:xfrm>
              <a:off x="1361650" y="2777125"/>
              <a:ext cx="426500" cy="653450"/>
            </a:xfrm>
            <a:custGeom>
              <a:rect b="b" l="l" r="r" t="t"/>
              <a:pathLst>
                <a:path extrusionOk="0" h="26138" w="17060">
                  <a:moveTo>
                    <a:pt x="17059" y="1"/>
                  </a:moveTo>
                  <a:lnTo>
                    <a:pt x="0" y="20336"/>
                  </a:lnTo>
                  <a:lnTo>
                    <a:pt x="13429" y="26137"/>
                  </a:lnTo>
                  <a:lnTo>
                    <a:pt x="14931" y="15370"/>
                  </a:lnTo>
                  <a:lnTo>
                    <a:pt x="17059"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6"/>
            <p:cNvSpPr/>
            <p:nvPr/>
          </p:nvSpPr>
          <p:spPr>
            <a:xfrm>
              <a:off x="1799325" y="2193650"/>
              <a:ext cx="1025125" cy="569425"/>
            </a:xfrm>
            <a:custGeom>
              <a:rect b="b" l="l" r="r" t="t"/>
              <a:pathLst>
                <a:path extrusionOk="0" h="22777" w="41005">
                  <a:moveTo>
                    <a:pt x="13168" y="0"/>
                  </a:moveTo>
                  <a:lnTo>
                    <a:pt x="13200" y="63"/>
                  </a:lnTo>
                  <a:lnTo>
                    <a:pt x="13043" y="52"/>
                  </a:lnTo>
                  <a:lnTo>
                    <a:pt x="1" y="22776"/>
                  </a:lnTo>
                  <a:lnTo>
                    <a:pt x="40921" y="15702"/>
                  </a:lnTo>
                  <a:lnTo>
                    <a:pt x="41005" y="15588"/>
                  </a:lnTo>
                  <a:lnTo>
                    <a:pt x="13179" y="0"/>
                  </a:lnTo>
                  <a:close/>
                </a:path>
              </a:pathLst>
            </a:custGeom>
            <a:solidFill>
              <a:srgbClr val="FFFFFF">
                <a:alpha val="4509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6"/>
            <p:cNvSpPr/>
            <p:nvPr/>
          </p:nvSpPr>
          <p:spPr>
            <a:xfrm>
              <a:off x="1910450" y="1216525"/>
              <a:ext cx="732450" cy="964350"/>
            </a:xfrm>
            <a:custGeom>
              <a:rect b="b" l="l" r="r" t="t"/>
              <a:pathLst>
                <a:path extrusionOk="0" h="38574" w="29298">
                  <a:moveTo>
                    <a:pt x="29298" y="1"/>
                  </a:moveTo>
                  <a:lnTo>
                    <a:pt x="0" y="15953"/>
                  </a:lnTo>
                  <a:lnTo>
                    <a:pt x="8535" y="38573"/>
                  </a:lnTo>
                  <a:lnTo>
                    <a:pt x="29298"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6"/>
            <p:cNvSpPr/>
            <p:nvPr/>
          </p:nvSpPr>
          <p:spPr>
            <a:xfrm>
              <a:off x="2130600" y="1216525"/>
              <a:ext cx="1117450" cy="968800"/>
            </a:xfrm>
            <a:custGeom>
              <a:rect b="b" l="l" r="r" t="t"/>
              <a:pathLst>
                <a:path extrusionOk="0" h="38752" w="44698">
                  <a:moveTo>
                    <a:pt x="20858" y="1"/>
                  </a:moveTo>
                  <a:lnTo>
                    <a:pt x="0" y="38751"/>
                  </a:lnTo>
                  <a:lnTo>
                    <a:pt x="44625" y="31687"/>
                  </a:lnTo>
                  <a:lnTo>
                    <a:pt x="44625" y="31677"/>
                  </a:lnTo>
                  <a:lnTo>
                    <a:pt x="44698" y="31666"/>
                  </a:lnTo>
                  <a:lnTo>
                    <a:pt x="20858" y="1"/>
                  </a:lnTo>
                  <a:close/>
                </a:path>
              </a:pathLst>
            </a:cu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6"/>
            <p:cNvSpPr/>
            <p:nvPr/>
          </p:nvSpPr>
          <p:spPr>
            <a:xfrm>
              <a:off x="2649425" y="733700"/>
              <a:ext cx="761400" cy="479450"/>
            </a:xfrm>
            <a:custGeom>
              <a:rect b="b" l="l" r="r" t="t"/>
              <a:pathLst>
                <a:path extrusionOk="0" h="19178" w="30456">
                  <a:moveTo>
                    <a:pt x="30455" y="1"/>
                  </a:moveTo>
                  <a:lnTo>
                    <a:pt x="7147" y="1879"/>
                  </a:lnTo>
                  <a:lnTo>
                    <a:pt x="0" y="19178"/>
                  </a:lnTo>
                  <a:lnTo>
                    <a:pt x="3045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6"/>
            <p:cNvSpPr/>
            <p:nvPr/>
          </p:nvSpPr>
          <p:spPr>
            <a:xfrm>
              <a:off x="2649425" y="733700"/>
              <a:ext cx="761400" cy="1274500"/>
            </a:xfrm>
            <a:custGeom>
              <a:rect b="b" l="l" r="r" t="t"/>
              <a:pathLst>
                <a:path extrusionOk="0" h="50980" w="30456">
                  <a:moveTo>
                    <a:pt x="30455" y="1"/>
                  </a:moveTo>
                  <a:lnTo>
                    <a:pt x="0" y="19178"/>
                  </a:lnTo>
                  <a:lnTo>
                    <a:pt x="146" y="19251"/>
                  </a:lnTo>
                  <a:lnTo>
                    <a:pt x="105" y="19314"/>
                  </a:lnTo>
                  <a:lnTo>
                    <a:pt x="23945" y="50979"/>
                  </a:lnTo>
                  <a:lnTo>
                    <a:pt x="23977" y="50979"/>
                  </a:lnTo>
                  <a:lnTo>
                    <a:pt x="24102" y="50802"/>
                  </a:lnTo>
                  <a:lnTo>
                    <a:pt x="3045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6"/>
            <p:cNvSpPr/>
            <p:nvPr/>
          </p:nvSpPr>
          <p:spPr>
            <a:xfrm>
              <a:off x="2128775" y="2017550"/>
              <a:ext cx="1113025" cy="565800"/>
            </a:xfrm>
            <a:custGeom>
              <a:rect b="b" l="l" r="r" t="t"/>
              <a:pathLst>
                <a:path extrusionOk="0" h="22632" w="44521">
                  <a:moveTo>
                    <a:pt x="44520" y="1"/>
                  </a:moveTo>
                  <a:lnTo>
                    <a:pt x="1" y="7044"/>
                  </a:lnTo>
                  <a:lnTo>
                    <a:pt x="27827" y="22632"/>
                  </a:lnTo>
                  <a:lnTo>
                    <a:pt x="4452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6"/>
            <p:cNvSpPr/>
            <p:nvPr/>
          </p:nvSpPr>
          <p:spPr>
            <a:xfrm>
              <a:off x="2828075" y="458000"/>
              <a:ext cx="582750" cy="322675"/>
            </a:xfrm>
            <a:custGeom>
              <a:rect b="b" l="l" r="r" t="t"/>
              <a:pathLst>
                <a:path extrusionOk="0" h="12907" w="23310">
                  <a:moveTo>
                    <a:pt x="10434" y="1"/>
                  </a:moveTo>
                  <a:lnTo>
                    <a:pt x="10174" y="74"/>
                  </a:lnTo>
                  <a:lnTo>
                    <a:pt x="9882" y="94"/>
                  </a:lnTo>
                  <a:lnTo>
                    <a:pt x="1" y="12907"/>
                  </a:lnTo>
                  <a:lnTo>
                    <a:pt x="23309" y="11029"/>
                  </a:lnTo>
                  <a:lnTo>
                    <a:pt x="1043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6"/>
            <p:cNvSpPr/>
            <p:nvPr/>
          </p:nvSpPr>
          <p:spPr>
            <a:xfrm>
              <a:off x="3088925" y="301750"/>
              <a:ext cx="533175" cy="431975"/>
            </a:xfrm>
            <a:custGeom>
              <a:rect b="b" l="l" r="r" t="t"/>
              <a:pathLst>
                <a:path extrusionOk="0" h="17279" w="21327">
                  <a:moveTo>
                    <a:pt x="21327" y="1"/>
                  </a:moveTo>
                  <a:lnTo>
                    <a:pt x="0" y="6251"/>
                  </a:lnTo>
                  <a:lnTo>
                    <a:pt x="12875" y="17279"/>
                  </a:lnTo>
                  <a:lnTo>
                    <a:pt x="2132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6"/>
            <p:cNvSpPr/>
            <p:nvPr/>
          </p:nvSpPr>
          <p:spPr>
            <a:xfrm>
              <a:off x="3410800" y="300475"/>
              <a:ext cx="711600" cy="433250"/>
            </a:xfrm>
            <a:custGeom>
              <a:rect b="b" l="l" r="r" t="t"/>
              <a:pathLst>
                <a:path extrusionOk="0" h="17330" w="28464">
                  <a:moveTo>
                    <a:pt x="8639" y="0"/>
                  </a:moveTo>
                  <a:lnTo>
                    <a:pt x="8452" y="52"/>
                  </a:lnTo>
                  <a:lnTo>
                    <a:pt x="0" y="17330"/>
                  </a:lnTo>
                  <a:lnTo>
                    <a:pt x="0" y="17330"/>
                  </a:lnTo>
                  <a:lnTo>
                    <a:pt x="28463" y="6239"/>
                  </a:lnTo>
                  <a:lnTo>
                    <a:pt x="863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6"/>
            <p:cNvSpPr/>
            <p:nvPr/>
          </p:nvSpPr>
          <p:spPr>
            <a:xfrm>
              <a:off x="4136725" y="459575"/>
              <a:ext cx="333375" cy="518575"/>
            </a:xfrm>
            <a:custGeom>
              <a:rect b="b" l="l" r="r" t="t"/>
              <a:pathLst>
                <a:path extrusionOk="0" h="20743" w="13335">
                  <a:moveTo>
                    <a:pt x="0" y="1"/>
                  </a:moveTo>
                  <a:lnTo>
                    <a:pt x="6302" y="20743"/>
                  </a:lnTo>
                  <a:lnTo>
                    <a:pt x="13335" y="386"/>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6"/>
            <p:cNvSpPr/>
            <p:nvPr/>
          </p:nvSpPr>
          <p:spPr>
            <a:xfrm>
              <a:off x="4294275" y="469225"/>
              <a:ext cx="546475" cy="508925"/>
            </a:xfrm>
            <a:custGeom>
              <a:rect b="b" l="l" r="r" t="t"/>
              <a:pathLst>
                <a:path extrusionOk="0" h="20357" w="21859">
                  <a:moveTo>
                    <a:pt x="7033" y="0"/>
                  </a:moveTo>
                  <a:lnTo>
                    <a:pt x="0" y="20357"/>
                  </a:lnTo>
                  <a:lnTo>
                    <a:pt x="21858" y="3684"/>
                  </a:lnTo>
                  <a:lnTo>
                    <a:pt x="709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6"/>
            <p:cNvSpPr/>
            <p:nvPr/>
          </p:nvSpPr>
          <p:spPr>
            <a:xfrm>
              <a:off x="4294275" y="469225"/>
              <a:ext cx="175825" cy="508925"/>
            </a:xfrm>
            <a:custGeom>
              <a:rect b="b" l="l" r="r" t="t"/>
              <a:pathLst>
                <a:path extrusionOk="0" h="20357" w="7033">
                  <a:moveTo>
                    <a:pt x="7033" y="0"/>
                  </a:moveTo>
                  <a:lnTo>
                    <a:pt x="0" y="20357"/>
                  </a:lnTo>
                  <a:lnTo>
                    <a:pt x="0" y="20357"/>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6"/>
            <p:cNvSpPr/>
            <p:nvPr/>
          </p:nvSpPr>
          <p:spPr>
            <a:xfrm>
              <a:off x="3410800" y="456450"/>
              <a:ext cx="883500" cy="521700"/>
            </a:xfrm>
            <a:custGeom>
              <a:rect b="b" l="l" r="r" t="t"/>
              <a:pathLst>
                <a:path extrusionOk="0" h="20868" w="35340">
                  <a:moveTo>
                    <a:pt x="28463" y="0"/>
                  </a:moveTo>
                  <a:lnTo>
                    <a:pt x="0" y="11091"/>
                  </a:lnTo>
                  <a:lnTo>
                    <a:pt x="35182" y="20826"/>
                  </a:lnTo>
                  <a:lnTo>
                    <a:pt x="35182" y="20815"/>
                  </a:lnTo>
                  <a:lnTo>
                    <a:pt x="35339" y="20868"/>
                  </a:lnTo>
                  <a:lnTo>
                    <a:pt x="35339" y="20868"/>
                  </a:lnTo>
                  <a:lnTo>
                    <a:pt x="29037" y="126"/>
                  </a:lnTo>
                  <a:lnTo>
                    <a:pt x="28850" y="126"/>
                  </a:lnTo>
                  <a:lnTo>
                    <a:pt x="2846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6"/>
            <p:cNvSpPr/>
            <p:nvPr/>
          </p:nvSpPr>
          <p:spPr>
            <a:xfrm>
              <a:off x="4136725" y="459575"/>
              <a:ext cx="157575" cy="518575"/>
            </a:xfrm>
            <a:custGeom>
              <a:rect b="b" l="l" r="r" t="t"/>
              <a:pathLst>
                <a:path extrusionOk="0" h="20743" w="6303">
                  <a:moveTo>
                    <a:pt x="0" y="1"/>
                  </a:moveTo>
                  <a:lnTo>
                    <a:pt x="6302" y="20743"/>
                  </a:lnTo>
                  <a:lnTo>
                    <a:pt x="6302" y="20743"/>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6"/>
            <p:cNvSpPr/>
            <p:nvPr/>
          </p:nvSpPr>
          <p:spPr>
            <a:xfrm>
              <a:off x="4294275" y="561300"/>
              <a:ext cx="996150" cy="482575"/>
            </a:xfrm>
            <a:custGeom>
              <a:rect b="b" l="l" r="r" t="t"/>
              <a:pathLst>
                <a:path extrusionOk="0" h="19303" w="39846">
                  <a:moveTo>
                    <a:pt x="21858" y="1"/>
                  </a:moveTo>
                  <a:lnTo>
                    <a:pt x="0" y="16674"/>
                  </a:lnTo>
                  <a:lnTo>
                    <a:pt x="39679" y="19292"/>
                  </a:lnTo>
                  <a:lnTo>
                    <a:pt x="39700" y="19250"/>
                  </a:lnTo>
                  <a:lnTo>
                    <a:pt x="39846" y="19303"/>
                  </a:lnTo>
                  <a:lnTo>
                    <a:pt x="39846" y="19303"/>
                  </a:lnTo>
                  <a:lnTo>
                    <a:pt x="22693" y="314"/>
                  </a:lnTo>
                  <a:lnTo>
                    <a:pt x="22057" y="52"/>
                  </a:lnTo>
                  <a:lnTo>
                    <a:pt x="21858"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6"/>
            <p:cNvSpPr/>
            <p:nvPr/>
          </p:nvSpPr>
          <p:spPr>
            <a:xfrm>
              <a:off x="4294275" y="561300"/>
              <a:ext cx="546475" cy="416850"/>
            </a:xfrm>
            <a:custGeom>
              <a:rect b="b" l="l" r="r" t="t"/>
              <a:pathLst>
                <a:path extrusionOk="0" h="16674" w="21859">
                  <a:moveTo>
                    <a:pt x="21858" y="1"/>
                  </a:moveTo>
                  <a:lnTo>
                    <a:pt x="0" y="16674"/>
                  </a:lnTo>
                  <a:lnTo>
                    <a:pt x="0" y="16674"/>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6"/>
            <p:cNvSpPr/>
            <p:nvPr/>
          </p:nvSpPr>
          <p:spPr>
            <a:xfrm>
              <a:off x="4861575" y="569125"/>
              <a:ext cx="675350" cy="474750"/>
            </a:xfrm>
            <a:custGeom>
              <a:rect b="b" l="l" r="r" t="t"/>
              <a:pathLst>
                <a:path extrusionOk="0" h="18990" w="27014">
                  <a:moveTo>
                    <a:pt x="1" y="1"/>
                  </a:moveTo>
                  <a:lnTo>
                    <a:pt x="17154" y="18990"/>
                  </a:lnTo>
                  <a:lnTo>
                    <a:pt x="27014" y="11321"/>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6"/>
            <p:cNvSpPr/>
            <p:nvPr/>
          </p:nvSpPr>
          <p:spPr>
            <a:xfrm>
              <a:off x="3251950" y="733700"/>
              <a:ext cx="1038425" cy="1273725"/>
            </a:xfrm>
            <a:custGeom>
              <a:rect b="b" l="l" r="r" t="t"/>
              <a:pathLst>
                <a:path extrusionOk="0" h="50949" w="41537">
                  <a:moveTo>
                    <a:pt x="6354" y="1"/>
                  </a:moveTo>
                  <a:lnTo>
                    <a:pt x="1" y="50802"/>
                  </a:lnTo>
                  <a:lnTo>
                    <a:pt x="1" y="50802"/>
                  </a:lnTo>
                  <a:lnTo>
                    <a:pt x="63" y="50729"/>
                  </a:lnTo>
                  <a:lnTo>
                    <a:pt x="94" y="50948"/>
                  </a:lnTo>
                  <a:lnTo>
                    <a:pt x="147" y="50938"/>
                  </a:lnTo>
                  <a:lnTo>
                    <a:pt x="41443" y="10017"/>
                  </a:lnTo>
                  <a:lnTo>
                    <a:pt x="41536" y="9736"/>
                  </a:lnTo>
                  <a:lnTo>
                    <a:pt x="635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6"/>
            <p:cNvSpPr/>
            <p:nvPr/>
          </p:nvSpPr>
          <p:spPr>
            <a:xfrm>
              <a:off x="3255600" y="984125"/>
              <a:ext cx="1032425" cy="1023025"/>
            </a:xfrm>
            <a:custGeom>
              <a:rect b="b" l="l" r="r" t="t"/>
              <a:pathLst>
                <a:path extrusionOk="0" h="40921" w="41297">
                  <a:moveTo>
                    <a:pt x="41297" y="0"/>
                  </a:moveTo>
                  <a:lnTo>
                    <a:pt x="1" y="40921"/>
                  </a:lnTo>
                  <a:lnTo>
                    <a:pt x="29590" y="36852"/>
                  </a:lnTo>
                  <a:lnTo>
                    <a:pt x="29454" y="36685"/>
                  </a:lnTo>
                  <a:lnTo>
                    <a:pt x="29788" y="36779"/>
                  </a:lnTo>
                  <a:lnTo>
                    <a:pt x="4129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6"/>
            <p:cNvSpPr/>
            <p:nvPr/>
          </p:nvSpPr>
          <p:spPr>
            <a:xfrm>
              <a:off x="4008125" y="978125"/>
              <a:ext cx="1278125" cy="926775"/>
            </a:xfrm>
            <a:custGeom>
              <a:rect b="b" l="l" r="r" t="t"/>
              <a:pathLst>
                <a:path extrusionOk="0" h="37071" w="51125">
                  <a:moveTo>
                    <a:pt x="11446" y="1"/>
                  </a:moveTo>
                  <a:lnTo>
                    <a:pt x="11602" y="42"/>
                  </a:lnTo>
                  <a:lnTo>
                    <a:pt x="0" y="37071"/>
                  </a:lnTo>
                  <a:lnTo>
                    <a:pt x="51073" y="2776"/>
                  </a:lnTo>
                  <a:lnTo>
                    <a:pt x="51125" y="2619"/>
                  </a:lnTo>
                  <a:lnTo>
                    <a:pt x="11446" y="1"/>
                  </a:lnTo>
                  <a:close/>
                </a:path>
              </a:pathLst>
            </a:custGeom>
            <a:solidFill>
              <a:srgbClr val="FFFFFF">
                <a:alpha val="4509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6"/>
            <p:cNvSpPr/>
            <p:nvPr/>
          </p:nvSpPr>
          <p:spPr>
            <a:xfrm>
              <a:off x="4294275" y="978125"/>
              <a:ext cx="991975" cy="65475"/>
            </a:xfrm>
            <a:custGeom>
              <a:rect b="b" l="l" r="r" t="t"/>
              <a:pathLst>
                <a:path extrusionOk="0" h="2619" w="39679">
                  <a:moveTo>
                    <a:pt x="0" y="1"/>
                  </a:moveTo>
                  <a:lnTo>
                    <a:pt x="0" y="1"/>
                  </a:lnTo>
                  <a:lnTo>
                    <a:pt x="39679" y="2619"/>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6"/>
            <p:cNvSpPr/>
            <p:nvPr/>
          </p:nvSpPr>
          <p:spPr>
            <a:xfrm>
              <a:off x="2835900" y="2022000"/>
              <a:ext cx="504250" cy="568675"/>
            </a:xfrm>
            <a:custGeom>
              <a:rect b="b" l="l" r="r" t="t"/>
              <a:pathLst>
                <a:path extrusionOk="0" h="22747" w="20170">
                  <a:moveTo>
                    <a:pt x="16507" y="1"/>
                  </a:moveTo>
                  <a:lnTo>
                    <a:pt x="1" y="22380"/>
                  </a:lnTo>
                  <a:lnTo>
                    <a:pt x="20169" y="22746"/>
                  </a:lnTo>
                  <a:lnTo>
                    <a:pt x="19001" y="15453"/>
                  </a:lnTo>
                  <a:lnTo>
                    <a:pt x="1650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6"/>
            <p:cNvSpPr/>
            <p:nvPr/>
          </p:nvSpPr>
          <p:spPr>
            <a:xfrm>
              <a:off x="3255600" y="1913225"/>
              <a:ext cx="742900" cy="677450"/>
            </a:xfrm>
            <a:custGeom>
              <a:rect b="b" l="l" r="r" t="t"/>
              <a:pathLst>
                <a:path extrusionOk="0" h="27098" w="29716">
                  <a:moveTo>
                    <a:pt x="29716" y="1"/>
                  </a:moveTo>
                  <a:lnTo>
                    <a:pt x="1" y="4091"/>
                  </a:lnTo>
                  <a:lnTo>
                    <a:pt x="1086" y="10789"/>
                  </a:lnTo>
                  <a:lnTo>
                    <a:pt x="3715" y="27097"/>
                  </a:lnTo>
                  <a:lnTo>
                    <a:pt x="3725" y="27097"/>
                  </a:lnTo>
                  <a:lnTo>
                    <a:pt x="2971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6"/>
            <p:cNvSpPr/>
            <p:nvPr/>
          </p:nvSpPr>
          <p:spPr>
            <a:xfrm>
              <a:off x="1705175" y="2772175"/>
              <a:ext cx="693350" cy="663600"/>
            </a:xfrm>
            <a:custGeom>
              <a:rect b="b" l="l" r="r" t="t"/>
              <a:pathLst>
                <a:path extrusionOk="0" h="26544" w="27734">
                  <a:moveTo>
                    <a:pt x="3673" y="1"/>
                  </a:moveTo>
                  <a:lnTo>
                    <a:pt x="1628" y="14722"/>
                  </a:lnTo>
                  <a:lnTo>
                    <a:pt x="1" y="26470"/>
                  </a:lnTo>
                  <a:lnTo>
                    <a:pt x="52" y="26491"/>
                  </a:lnTo>
                  <a:lnTo>
                    <a:pt x="73" y="26544"/>
                  </a:lnTo>
                  <a:lnTo>
                    <a:pt x="27608" y="23685"/>
                  </a:lnTo>
                  <a:cubicBezTo>
                    <a:pt x="27566" y="23445"/>
                    <a:pt x="27608" y="23184"/>
                    <a:pt x="27733" y="22976"/>
                  </a:cubicBezTo>
                  <a:lnTo>
                    <a:pt x="367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6"/>
            <p:cNvSpPr/>
            <p:nvPr/>
          </p:nvSpPr>
          <p:spPr>
            <a:xfrm>
              <a:off x="2435525" y="2589325"/>
              <a:ext cx="904625" cy="762200"/>
            </a:xfrm>
            <a:custGeom>
              <a:rect b="b" l="l" r="r" t="t"/>
              <a:pathLst>
                <a:path extrusionOk="0" h="30488" w="36185">
                  <a:moveTo>
                    <a:pt x="15797" y="0"/>
                  </a:moveTo>
                  <a:lnTo>
                    <a:pt x="6824" y="16976"/>
                  </a:lnTo>
                  <a:lnTo>
                    <a:pt x="1" y="30144"/>
                  </a:lnTo>
                  <a:cubicBezTo>
                    <a:pt x="94" y="30237"/>
                    <a:pt x="157" y="30362"/>
                    <a:pt x="198" y="30487"/>
                  </a:cubicBezTo>
                  <a:lnTo>
                    <a:pt x="36184" y="376"/>
                  </a:lnTo>
                  <a:lnTo>
                    <a:pt x="1579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6"/>
            <p:cNvSpPr/>
            <p:nvPr/>
          </p:nvSpPr>
          <p:spPr>
            <a:xfrm>
              <a:off x="1799325" y="2586200"/>
              <a:ext cx="1023050" cy="756725"/>
            </a:xfrm>
            <a:custGeom>
              <a:rect b="b" l="l" r="r" t="t"/>
              <a:pathLst>
                <a:path extrusionOk="0" h="30269" w="40922">
                  <a:moveTo>
                    <a:pt x="40921" y="0"/>
                  </a:moveTo>
                  <a:lnTo>
                    <a:pt x="1" y="7074"/>
                  </a:lnTo>
                  <a:lnTo>
                    <a:pt x="24176" y="30174"/>
                  </a:lnTo>
                  <a:cubicBezTo>
                    <a:pt x="24322" y="30060"/>
                    <a:pt x="24520" y="29976"/>
                    <a:pt x="24760" y="29976"/>
                  </a:cubicBezTo>
                  <a:cubicBezTo>
                    <a:pt x="24874" y="29976"/>
                    <a:pt x="24979" y="29997"/>
                    <a:pt x="25073" y="30028"/>
                  </a:cubicBezTo>
                  <a:lnTo>
                    <a:pt x="40879" y="125"/>
                  </a:lnTo>
                  <a:lnTo>
                    <a:pt x="40828" y="115"/>
                  </a:lnTo>
                  <a:lnTo>
                    <a:pt x="40921" y="0"/>
                  </a:lnTo>
                  <a:close/>
                  <a:moveTo>
                    <a:pt x="32272" y="17101"/>
                  </a:moveTo>
                  <a:lnTo>
                    <a:pt x="25354" y="30174"/>
                  </a:lnTo>
                  <a:lnTo>
                    <a:pt x="25449" y="30269"/>
                  </a:lnTo>
                  <a:lnTo>
                    <a:pt x="32272" y="1710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6"/>
            <p:cNvSpPr/>
            <p:nvPr/>
          </p:nvSpPr>
          <p:spPr>
            <a:xfrm>
              <a:off x="2440475" y="2598725"/>
              <a:ext cx="1417425" cy="916075"/>
            </a:xfrm>
            <a:custGeom>
              <a:rect b="b" l="l" r="r" t="t"/>
              <a:pathLst>
                <a:path extrusionOk="0" h="36643" w="56697">
                  <a:moveTo>
                    <a:pt x="35986" y="0"/>
                  </a:moveTo>
                  <a:lnTo>
                    <a:pt x="0" y="30111"/>
                  </a:lnTo>
                  <a:cubicBezTo>
                    <a:pt x="63" y="30310"/>
                    <a:pt x="74" y="30529"/>
                    <a:pt x="11" y="30737"/>
                  </a:cubicBezTo>
                  <a:lnTo>
                    <a:pt x="56446" y="36643"/>
                  </a:lnTo>
                  <a:lnTo>
                    <a:pt x="56394" y="36559"/>
                  </a:lnTo>
                  <a:lnTo>
                    <a:pt x="56697" y="36403"/>
                  </a:lnTo>
                  <a:lnTo>
                    <a:pt x="36268"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6"/>
            <p:cNvSpPr/>
            <p:nvPr/>
          </p:nvSpPr>
          <p:spPr>
            <a:xfrm>
              <a:off x="3348725" y="1912975"/>
              <a:ext cx="1181625" cy="687075"/>
            </a:xfrm>
            <a:custGeom>
              <a:rect b="b" l="l" r="r" t="t"/>
              <a:pathLst>
                <a:path extrusionOk="0" h="27483" w="47265">
                  <a:moveTo>
                    <a:pt x="26095" y="1"/>
                  </a:moveTo>
                  <a:lnTo>
                    <a:pt x="25991" y="11"/>
                  </a:lnTo>
                  <a:lnTo>
                    <a:pt x="0" y="27107"/>
                  </a:lnTo>
                  <a:lnTo>
                    <a:pt x="47264" y="27483"/>
                  </a:lnTo>
                  <a:lnTo>
                    <a:pt x="32251" y="7993"/>
                  </a:lnTo>
                  <a:lnTo>
                    <a:pt x="2609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6"/>
            <p:cNvSpPr/>
            <p:nvPr/>
          </p:nvSpPr>
          <p:spPr>
            <a:xfrm>
              <a:off x="3347150" y="2598725"/>
              <a:ext cx="1183475" cy="910100"/>
            </a:xfrm>
            <a:custGeom>
              <a:rect b="b" l="l" r="r" t="t"/>
              <a:pathLst>
                <a:path extrusionOk="0" h="36404" w="47339">
                  <a:moveTo>
                    <a:pt x="1" y="0"/>
                  </a:moveTo>
                  <a:lnTo>
                    <a:pt x="20430" y="36403"/>
                  </a:lnTo>
                  <a:lnTo>
                    <a:pt x="20440" y="36392"/>
                  </a:lnTo>
                  <a:lnTo>
                    <a:pt x="20701" y="36257"/>
                  </a:lnTo>
                  <a:lnTo>
                    <a:pt x="47338" y="376"/>
                  </a:lnTo>
                  <a:lnTo>
                    <a:pt x="105" y="0"/>
                  </a:lnTo>
                  <a:close/>
                </a:path>
              </a:pathLst>
            </a:custGeom>
            <a:solidFill>
              <a:srgbClr val="FFFFFF">
                <a:alpha val="4509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6"/>
            <p:cNvSpPr/>
            <p:nvPr/>
          </p:nvSpPr>
          <p:spPr>
            <a:xfrm>
              <a:off x="5290400" y="852125"/>
              <a:ext cx="669100" cy="448425"/>
            </a:xfrm>
            <a:custGeom>
              <a:rect b="b" l="l" r="r" t="t"/>
              <a:pathLst>
                <a:path extrusionOk="0" h="17937" w="26764">
                  <a:moveTo>
                    <a:pt x="9861" y="1"/>
                  </a:moveTo>
                  <a:lnTo>
                    <a:pt x="1" y="7670"/>
                  </a:lnTo>
                  <a:lnTo>
                    <a:pt x="158" y="7722"/>
                  </a:lnTo>
                  <a:lnTo>
                    <a:pt x="158" y="7732"/>
                  </a:lnTo>
                  <a:lnTo>
                    <a:pt x="26763" y="17936"/>
                  </a:lnTo>
                  <a:lnTo>
                    <a:pt x="26763" y="17936"/>
                  </a:lnTo>
                  <a:lnTo>
                    <a:pt x="9965" y="42"/>
                  </a:lnTo>
                  <a:lnTo>
                    <a:pt x="986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6"/>
            <p:cNvSpPr/>
            <p:nvPr/>
          </p:nvSpPr>
          <p:spPr>
            <a:xfrm>
              <a:off x="5290400" y="852125"/>
              <a:ext cx="246525" cy="191750"/>
            </a:xfrm>
            <a:custGeom>
              <a:rect b="b" l="l" r="r" t="t"/>
              <a:pathLst>
                <a:path extrusionOk="0" h="7670" w="9861">
                  <a:moveTo>
                    <a:pt x="9861" y="1"/>
                  </a:moveTo>
                  <a:lnTo>
                    <a:pt x="1" y="7670"/>
                  </a:lnTo>
                  <a:lnTo>
                    <a:pt x="1" y="767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6"/>
            <p:cNvSpPr/>
            <p:nvPr/>
          </p:nvSpPr>
          <p:spPr>
            <a:xfrm>
              <a:off x="4013600" y="1916100"/>
              <a:ext cx="903050" cy="681600"/>
            </a:xfrm>
            <a:custGeom>
              <a:rect b="b" l="l" r="r" t="t"/>
              <a:pathLst>
                <a:path extrusionOk="0" h="27264" w="36122">
                  <a:moveTo>
                    <a:pt x="1" y="1"/>
                  </a:moveTo>
                  <a:lnTo>
                    <a:pt x="3746" y="4852"/>
                  </a:lnTo>
                  <a:lnTo>
                    <a:pt x="21014" y="27263"/>
                  </a:lnTo>
                  <a:lnTo>
                    <a:pt x="36122" y="10685"/>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6"/>
            <p:cNvSpPr/>
            <p:nvPr/>
          </p:nvSpPr>
          <p:spPr>
            <a:xfrm>
              <a:off x="4007875" y="1047500"/>
              <a:ext cx="1277100" cy="1128675"/>
            </a:xfrm>
            <a:custGeom>
              <a:rect b="b" l="l" r="r" t="t"/>
              <a:pathLst>
                <a:path extrusionOk="0" h="45147" w="51084">
                  <a:moveTo>
                    <a:pt x="51083" y="1"/>
                  </a:moveTo>
                  <a:lnTo>
                    <a:pt x="10" y="34296"/>
                  </a:lnTo>
                  <a:lnTo>
                    <a:pt x="0" y="34337"/>
                  </a:lnTo>
                  <a:lnTo>
                    <a:pt x="36539" y="45147"/>
                  </a:lnTo>
                  <a:lnTo>
                    <a:pt x="5108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6"/>
            <p:cNvSpPr/>
            <p:nvPr/>
          </p:nvSpPr>
          <p:spPr>
            <a:xfrm>
              <a:off x="4929675" y="1045425"/>
              <a:ext cx="1040775" cy="1131025"/>
            </a:xfrm>
            <a:custGeom>
              <a:rect b="b" l="l" r="r" t="t"/>
              <a:pathLst>
                <a:path extrusionOk="0" h="45241" w="41631">
                  <a:moveTo>
                    <a:pt x="14587" y="0"/>
                  </a:moveTo>
                  <a:lnTo>
                    <a:pt x="1" y="45240"/>
                  </a:lnTo>
                  <a:lnTo>
                    <a:pt x="41631" y="10674"/>
                  </a:lnTo>
                  <a:lnTo>
                    <a:pt x="41192" y="10204"/>
                  </a:lnTo>
                  <a:lnTo>
                    <a:pt x="1458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6"/>
            <p:cNvSpPr/>
            <p:nvPr/>
          </p:nvSpPr>
          <p:spPr>
            <a:xfrm>
              <a:off x="4545450" y="2187900"/>
              <a:ext cx="829250" cy="755675"/>
            </a:xfrm>
            <a:custGeom>
              <a:rect b="b" l="l" r="r" t="t"/>
              <a:pathLst>
                <a:path extrusionOk="0" h="30227" w="33170">
                  <a:moveTo>
                    <a:pt x="15108" y="1"/>
                  </a:moveTo>
                  <a:lnTo>
                    <a:pt x="0" y="16590"/>
                  </a:lnTo>
                  <a:lnTo>
                    <a:pt x="33169" y="30226"/>
                  </a:lnTo>
                  <a:lnTo>
                    <a:pt x="33169" y="30226"/>
                  </a:lnTo>
                  <a:lnTo>
                    <a:pt x="21389" y="10507"/>
                  </a:lnTo>
                  <a:lnTo>
                    <a:pt x="15108"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6"/>
            <p:cNvSpPr/>
            <p:nvPr/>
          </p:nvSpPr>
          <p:spPr>
            <a:xfrm>
              <a:off x="5978250" y="1318775"/>
              <a:ext cx="350075" cy="664900"/>
            </a:xfrm>
            <a:custGeom>
              <a:rect b="b" l="l" r="r" t="t"/>
              <a:pathLst>
                <a:path extrusionOk="0" h="26596" w="14003">
                  <a:moveTo>
                    <a:pt x="1" y="1"/>
                  </a:moveTo>
                  <a:lnTo>
                    <a:pt x="3694" y="26596"/>
                  </a:lnTo>
                  <a:lnTo>
                    <a:pt x="14002" y="11509"/>
                  </a:lnTo>
                  <a:lnTo>
                    <a:pt x="13950" y="11383"/>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6"/>
            <p:cNvSpPr/>
            <p:nvPr/>
          </p:nvSpPr>
          <p:spPr>
            <a:xfrm>
              <a:off x="4931250" y="2185300"/>
              <a:ext cx="710800" cy="756975"/>
            </a:xfrm>
            <a:custGeom>
              <a:rect b="b" l="l" r="r" t="t"/>
              <a:pathLst>
                <a:path extrusionOk="0" h="30279" w="28432">
                  <a:moveTo>
                    <a:pt x="0" y="0"/>
                  </a:moveTo>
                  <a:lnTo>
                    <a:pt x="18092" y="30279"/>
                  </a:lnTo>
                  <a:lnTo>
                    <a:pt x="28431" y="365"/>
                  </a:lnTo>
                  <a:lnTo>
                    <a:pt x="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6"/>
            <p:cNvSpPr/>
            <p:nvPr/>
          </p:nvSpPr>
          <p:spPr>
            <a:xfrm>
              <a:off x="5391600" y="2197550"/>
              <a:ext cx="451300" cy="746300"/>
            </a:xfrm>
            <a:custGeom>
              <a:rect b="b" l="l" r="r" t="t"/>
              <a:pathLst>
                <a:path extrusionOk="0" h="29852" w="18052">
                  <a:moveTo>
                    <a:pt x="10320" y="0"/>
                  </a:moveTo>
                  <a:lnTo>
                    <a:pt x="1" y="29851"/>
                  </a:lnTo>
                  <a:lnTo>
                    <a:pt x="18030" y="29851"/>
                  </a:lnTo>
                  <a:lnTo>
                    <a:pt x="18051" y="29840"/>
                  </a:lnTo>
                  <a:lnTo>
                    <a:pt x="1032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6"/>
            <p:cNvSpPr/>
            <p:nvPr/>
          </p:nvSpPr>
          <p:spPr>
            <a:xfrm>
              <a:off x="5649600" y="2193125"/>
              <a:ext cx="592900" cy="750450"/>
            </a:xfrm>
            <a:custGeom>
              <a:rect b="b" l="l" r="r" t="t"/>
              <a:pathLst>
                <a:path extrusionOk="0" h="30018" w="23716">
                  <a:moveTo>
                    <a:pt x="52" y="0"/>
                  </a:moveTo>
                  <a:lnTo>
                    <a:pt x="0" y="177"/>
                  </a:lnTo>
                  <a:lnTo>
                    <a:pt x="7731" y="30017"/>
                  </a:lnTo>
                  <a:lnTo>
                    <a:pt x="23715" y="18489"/>
                  </a:lnTo>
                  <a:lnTo>
                    <a:pt x="5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6"/>
            <p:cNvSpPr/>
            <p:nvPr/>
          </p:nvSpPr>
          <p:spPr>
            <a:xfrm>
              <a:off x="6070600" y="1606475"/>
              <a:ext cx="432475" cy="441650"/>
            </a:xfrm>
            <a:custGeom>
              <a:rect b="b" l="l" r="r" t="t"/>
              <a:pathLst>
                <a:path extrusionOk="0" h="17666" w="17299">
                  <a:moveTo>
                    <a:pt x="10308" y="1"/>
                  </a:moveTo>
                  <a:lnTo>
                    <a:pt x="0" y="15088"/>
                  </a:lnTo>
                  <a:lnTo>
                    <a:pt x="17299" y="17665"/>
                  </a:lnTo>
                  <a:lnTo>
                    <a:pt x="17299" y="17665"/>
                  </a:lnTo>
                  <a:lnTo>
                    <a:pt x="10308"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6"/>
            <p:cNvSpPr/>
            <p:nvPr/>
          </p:nvSpPr>
          <p:spPr>
            <a:xfrm>
              <a:off x="5649075" y="1315125"/>
              <a:ext cx="421525" cy="872800"/>
            </a:xfrm>
            <a:custGeom>
              <a:rect b="b" l="l" r="r" t="t"/>
              <a:pathLst>
                <a:path extrusionOk="0" h="34912" w="16861">
                  <a:moveTo>
                    <a:pt x="12980" y="1"/>
                  </a:moveTo>
                  <a:lnTo>
                    <a:pt x="0" y="34859"/>
                  </a:lnTo>
                  <a:lnTo>
                    <a:pt x="167" y="34859"/>
                  </a:lnTo>
                  <a:lnTo>
                    <a:pt x="146" y="34912"/>
                  </a:lnTo>
                  <a:lnTo>
                    <a:pt x="16861" y="26742"/>
                  </a:lnTo>
                  <a:lnTo>
                    <a:pt x="13168" y="147"/>
                  </a:lnTo>
                  <a:lnTo>
                    <a:pt x="1298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6"/>
            <p:cNvSpPr/>
            <p:nvPr/>
          </p:nvSpPr>
          <p:spPr>
            <a:xfrm>
              <a:off x="4929400" y="1312250"/>
              <a:ext cx="1044175" cy="874350"/>
            </a:xfrm>
            <a:custGeom>
              <a:rect b="b" l="l" r="r" t="t"/>
              <a:pathLst>
                <a:path extrusionOk="0" h="34974" w="41767">
                  <a:moveTo>
                    <a:pt x="41642" y="1"/>
                  </a:moveTo>
                  <a:lnTo>
                    <a:pt x="12" y="34567"/>
                  </a:lnTo>
                  <a:lnTo>
                    <a:pt x="1" y="34598"/>
                  </a:lnTo>
                  <a:lnTo>
                    <a:pt x="28787" y="34974"/>
                  </a:lnTo>
                  <a:lnTo>
                    <a:pt x="41767" y="116"/>
                  </a:lnTo>
                  <a:lnTo>
                    <a:pt x="41683" y="42"/>
                  </a:lnTo>
                  <a:lnTo>
                    <a:pt x="4164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6"/>
            <p:cNvSpPr/>
            <p:nvPr/>
          </p:nvSpPr>
          <p:spPr>
            <a:xfrm>
              <a:off x="5650875" y="1983650"/>
              <a:ext cx="595025" cy="671700"/>
            </a:xfrm>
            <a:custGeom>
              <a:rect b="b" l="l" r="r" t="t"/>
              <a:pathLst>
                <a:path extrusionOk="0" h="26868" w="23801">
                  <a:moveTo>
                    <a:pt x="16789" y="1"/>
                  </a:moveTo>
                  <a:lnTo>
                    <a:pt x="74" y="8171"/>
                  </a:lnTo>
                  <a:lnTo>
                    <a:pt x="1" y="8379"/>
                  </a:lnTo>
                  <a:lnTo>
                    <a:pt x="23664" y="26868"/>
                  </a:lnTo>
                  <a:lnTo>
                    <a:pt x="23675" y="26868"/>
                  </a:lnTo>
                  <a:lnTo>
                    <a:pt x="23800" y="26565"/>
                  </a:lnTo>
                  <a:lnTo>
                    <a:pt x="16789"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6"/>
            <p:cNvSpPr/>
            <p:nvPr/>
          </p:nvSpPr>
          <p:spPr>
            <a:xfrm>
              <a:off x="6070600" y="1983650"/>
              <a:ext cx="433000" cy="664125"/>
            </a:xfrm>
            <a:custGeom>
              <a:rect b="b" l="l" r="r" t="t"/>
              <a:pathLst>
                <a:path extrusionOk="0" h="26565" w="17320">
                  <a:moveTo>
                    <a:pt x="0" y="1"/>
                  </a:moveTo>
                  <a:lnTo>
                    <a:pt x="7011" y="26565"/>
                  </a:lnTo>
                  <a:lnTo>
                    <a:pt x="17320" y="2630"/>
                  </a:lnTo>
                  <a:lnTo>
                    <a:pt x="17299" y="2578"/>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6"/>
            <p:cNvSpPr/>
            <p:nvPr/>
          </p:nvSpPr>
          <p:spPr>
            <a:xfrm>
              <a:off x="2437350" y="3367150"/>
              <a:ext cx="1416375" cy="419975"/>
            </a:xfrm>
            <a:custGeom>
              <a:rect b="b" l="l" r="r" t="t"/>
              <a:pathLst>
                <a:path extrusionOk="0" h="16799" w="56655">
                  <a:moveTo>
                    <a:pt x="136" y="0"/>
                  </a:moveTo>
                  <a:cubicBezTo>
                    <a:pt x="115" y="116"/>
                    <a:pt x="63" y="220"/>
                    <a:pt x="0" y="313"/>
                  </a:cubicBezTo>
                  <a:lnTo>
                    <a:pt x="13919" y="16799"/>
                  </a:lnTo>
                  <a:lnTo>
                    <a:pt x="56655" y="6031"/>
                  </a:lnTo>
                  <a:lnTo>
                    <a:pt x="56571" y="5906"/>
                  </a:lnTo>
                  <a:lnTo>
                    <a:pt x="13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6"/>
            <p:cNvSpPr/>
            <p:nvPr/>
          </p:nvSpPr>
          <p:spPr>
            <a:xfrm>
              <a:off x="1710125" y="3372125"/>
              <a:ext cx="693325" cy="509425"/>
            </a:xfrm>
            <a:custGeom>
              <a:rect b="b" l="l" r="r" t="t"/>
              <a:pathLst>
                <a:path extrusionOk="0" h="20377" w="27733">
                  <a:moveTo>
                    <a:pt x="27503" y="0"/>
                  </a:moveTo>
                  <a:lnTo>
                    <a:pt x="14211" y="1387"/>
                  </a:lnTo>
                  <a:lnTo>
                    <a:pt x="0" y="2859"/>
                  </a:lnTo>
                  <a:lnTo>
                    <a:pt x="6928" y="20376"/>
                  </a:lnTo>
                  <a:lnTo>
                    <a:pt x="15286" y="12312"/>
                  </a:lnTo>
                  <a:lnTo>
                    <a:pt x="27733" y="292"/>
                  </a:lnTo>
                  <a:cubicBezTo>
                    <a:pt x="27639" y="209"/>
                    <a:pt x="27566" y="114"/>
                    <a:pt x="27503"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6"/>
            <p:cNvSpPr/>
            <p:nvPr/>
          </p:nvSpPr>
          <p:spPr>
            <a:xfrm>
              <a:off x="1890100" y="3380700"/>
              <a:ext cx="882975" cy="505550"/>
            </a:xfrm>
            <a:custGeom>
              <a:rect b="b" l="l" r="r" t="t"/>
              <a:pathLst>
                <a:path extrusionOk="0" h="20222" w="35319">
                  <a:moveTo>
                    <a:pt x="21651" y="1"/>
                  </a:moveTo>
                  <a:cubicBezTo>
                    <a:pt x="21515" y="84"/>
                    <a:pt x="21338" y="147"/>
                    <a:pt x="21129" y="147"/>
                  </a:cubicBezTo>
                  <a:cubicBezTo>
                    <a:pt x="21025" y="147"/>
                    <a:pt x="20930" y="126"/>
                    <a:pt x="20847" y="105"/>
                  </a:cubicBezTo>
                  <a:lnTo>
                    <a:pt x="10904" y="9704"/>
                  </a:lnTo>
                  <a:lnTo>
                    <a:pt x="1" y="20221"/>
                  </a:lnTo>
                  <a:lnTo>
                    <a:pt x="1" y="20221"/>
                  </a:lnTo>
                  <a:lnTo>
                    <a:pt x="35319" y="16184"/>
                  </a:lnTo>
                  <a:lnTo>
                    <a:pt x="2165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6"/>
            <p:cNvSpPr/>
            <p:nvPr/>
          </p:nvSpPr>
          <p:spPr>
            <a:xfrm>
              <a:off x="2785300" y="3517925"/>
              <a:ext cx="1071300" cy="546725"/>
            </a:xfrm>
            <a:custGeom>
              <a:rect b="b" l="l" r="r" t="t"/>
              <a:pathLst>
                <a:path extrusionOk="0" h="21869" w="42852">
                  <a:moveTo>
                    <a:pt x="42737" y="0"/>
                  </a:moveTo>
                  <a:lnTo>
                    <a:pt x="1" y="10768"/>
                  </a:lnTo>
                  <a:lnTo>
                    <a:pt x="147" y="10945"/>
                  </a:lnTo>
                  <a:lnTo>
                    <a:pt x="126" y="10945"/>
                  </a:lnTo>
                  <a:lnTo>
                    <a:pt x="24874" y="21869"/>
                  </a:lnTo>
                  <a:lnTo>
                    <a:pt x="25636" y="21723"/>
                  </a:lnTo>
                  <a:lnTo>
                    <a:pt x="25646" y="21775"/>
                  </a:lnTo>
                  <a:lnTo>
                    <a:pt x="42852" y="178"/>
                  </a:lnTo>
                  <a:lnTo>
                    <a:pt x="4273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6"/>
            <p:cNvSpPr/>
            <p:nvPr/>
          </p:nvSpPr>
          <p:spPr>
            <a:xfrm>
              <a:off x="1901050" y="3792600"/>
              <a:ext cx="878025" cy="427000"/>
            </a:xfrm>
            <a:custGeom>
              <a:rect b="b" l="l" r="r" t="t"/>
              <a:pathLst>
                <a:path extrusionOk="0" h="17080" w="35121">
                  <a:moveTo>
                    <a:pt x="35120" y="0"/>
                  </a:moveTo>
                  <a:lnTo>
                    <a:pt x="1" y="4027"/>
                  </a:lnTo>
                  <a:lnTo>
                    <a:pt x="27723" y="17079"/>
                  </a:lnTo>
                  <a:lnTo>
                    <a:pt x="27838" y="17059"/>
                  </a:lnTo>
                  <a:lnTo>
                    <a:pt x="3512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6"/>
            <p:cNvSpPr/>
            <p:nvPr/>
          </p:nvSpPr>
          <p:spPr>
            <a:xfrm>
              <a:off x="2596975" y="3791550"/>
              <a:ext cx="810200" cy="427525"/>
            </a:xfrm>
            <a:custGeom>
              <a:rect b="b" l="l" r="r" t="t"/>
              <a:pathLst>
                <a:path extrusionOk="0" h="17101" w="32408">
                  <a:moveTo>
                    <a:pt x="7659" y="0"/>
                  </a:moveTo>
                  <a:lnTo>
                    <a:pt x="7378" y="31"/>
                  </a:lnTo>
                  <a:lnTo>
                    <a:pt x="7283" y="42"/>
                  </a:lnTo>
                  <a:lnTo>
                    <a:pt x="1" y="17101"/>
                  </a:lnTo>
                  <a:lnTo>
                    <a:pt x="32407" y="10924"/>
                  </a:lnTo>
                  <a:lnTo>
                    <a:pt x="765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6"/>
            <p:cNvSpPr/>
            <p:nvPr/>
          </p:nvSpPr>
          <p:spPr>
            <a:xfrm>
              <a:off x="4542075" y="2609950"/>
              <a:ext cx="819050" cy="410050"/>
            </a:xfrm>
            <a:custGeom>
              <a:rect b="b" l="l" r="r" t="t"/>
              <a:pathLst>
                <a:path extrusionOk="0" h="16402" w="32762">
                  <a:moveTo>
                    <a:pt x="0" y="0"/>
                  </a:moveTo>
                  <a:lnTo>
                    <a:pt x="9850" y="16402"/>
                  </a:lnTo>
                  <a:lnTo>
                    <a:pt x="9912" y="16370"/>
                  </a:lnTo>
                  <a:lnTo>
                    <a:pt x="9975" y="16360"/>
                  </a:lnTo>
                  <a:lnTo>
                    <a:pt x="32762" y="13469"/>
                  </a:lnTo>
                  <a:lnTo>
                    <a:pt x="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6"/>
            <p:cNvSpPr/>
            <p:nvPr/>
          </p:nvSpPr>
          <p:spPr>
            <a:xfrm>
              <a:off x="3881350" y="2608900"/>
              <a:ext cx="906975" cy="887650"/>
            </a:xfrm>
            <a:custGeom>
              <a:rect b="b" l="l" r="r" t="t"/>
              <a:pathLst>
                <a:path extrusionOk="0" h="35506" w="36279">
                  <a:moveTo>
                    <a:pt x="26346" y="0"/>
                  </a:moveTo>
                  <a:lnTo>
                    <a:pt x="1" y="35505"/>
                  </a:lnTo>
                  <a:lnTo>
                    <a:pt x="36279" y="16444"/>
                  </a:lnTo>
                  <a:lnTo>
                    <a:pt x="26429" y="42"/>
                  </a:lnTo>
                  <a:lnTo>
                    <a:pt x="2634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6"/>
            <p:cNvSpPr/>
            <p:nvPr/>
          </p:nvSpPr>
          <p:spPr>
            <a:xfrm>
              <a:off x="3426450" y="3522350"/>
              <a:ext cx="515450" cy="641700"/>
            </a:xfrm>
            <a:custGeom>
              <a:rect b="b" l="l" r="r" t="t"/>
              <a:pathLst>
                <a:path extrusionOk="0" h="25668" w="20618">
                  <a:moveTo>
                    <a:pt x="17206" y="1"/>
                  </a:moveTo>
                  <a:lnTo>
                    <a:pt x="0" y="21598"/>
                  </a:lnTo>
                  <a:lnTo>
                    <a:pt x="95" y="21984"/>
                  </a:lnTo>
                  <a:lnTo>
                    <a:pt x="20617" y="25667"/>
                  </a:lnTo>
                  <a:lnTo>
                    <a:pt x="17508" y="481"/>
                  </a:lnTo>
                  <a:lnTo>
                    <a:pt x="1720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6"/>
            <p:cNvSpPr/>
            <p:nvPr/>
          </p:nvSpPr>
          <p:spPr>
            <a:xfrm>
              <a:off x="3428800" y="4071925"/>
              <a:ext cx="513100" cy="392350"/>
            </a:xfrm>
            <a:custGeom>
              <a:rect b="b" l="l" r="r" t="t"/>
              <a:pathLst>
                <a:path extrusionOk="0" h="15694" w="20524">
                  <a:moveTo>
                    <a:pt x="1" y="1"/>
                  </a:moveTo>
                  <a:lnTo>
                    <a:pt x="3871" y="15693"/>
                  </a:lnTo>
                  <a:lnTo>
                    <a:pt x="20523" y="3684"/>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6"/>
            <p:cNvSpPr/>
            <p:nvPr/>
          </p:nvSpPr>
          <p:spPr>
            <a:xfrm>
              <a:off x="3525575" y="4164025"/>
              <a:ext cx="513100" cy="406925"/>
            </a:xfrm>
            <a:custGeom>
              <a:rect b="b" l="l" r="r" t="t"/>
              <a:pathLst>
                <a:path extrusionOk="0" h="16277" w="20524">
                  <a:moveTo>
                    <a:pt x="16652" y="0"/>
                  </a:moveTo>
                  <a:lnTo>
                    <a:pt x="0" y="12009"/>
                  </a:lnTo>
                  <a:lnTo>
                    <a:pt x="53" y="12208"/>
                  </a:lnTo>
                  <a:lnTo>
                    <a:pt x="53" y="12270"/>
                  </a:lnTo>
                  <a:lnTo>
                    <a:pt x="20273" y="16277"/>
                  </a:lnTo>
                  <a:lnTo>
                    <a:pt x="20419" y="16173"/>
                  </a:lnTo>
                  <a:lnTo>
                    <a:pt x="20523" y="15630"/>
                  </a:lnTo>
                  <a:lnTo>
                    <a:pt x="1665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6"/>
            <p:cNvSpPr/>
            <p:nvPr/>
          </p:nvSpPr>
          <p:spPr>
            <a:xfrm>
              <a:off x="3864125" y="3534350"/>
              <a:ext cx="289050" cy="629700"/>
            </a:xfrm>
            <a:custGeom>
              <a:rect b="b" l="l" r="r" t="t"/>
              <a:pathLst>
                <a:path extrusionOk="0" h="25188" w="11562">
                  <a:moveTo>
                    <a:pt x="1" y="1"/>
                  </a:moveTo>
                  <a:lnTo>
                    <a:pt x="3110" y="25187"/>
                  </a:lnTo>
                  <a:lnTo>
                    <a:pt x="11510" y="18416"/>
                  </a:lnTo>
                  <a:lnTo>
                    <a:pt x="11561" y="18165"/>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6"/>
            <p:cNvSpPr/>
            <p:nvPr/>
          </p:nvSpPr>
          <p:spPr>
            <a:xfrm>
              <a:off x="3941875" y="3994725"/>
              <a:ext cx="210000" cy="560050"/>
            </a:xfrm>
            <a:custGeom>
              <a:rect b="b" l="l" r="r" t="t"/>
              <a:pathLst>
                <a:path extrusionOk="0" h="22402" w="8400">
                  <a:moveTo>
                    <a:pt x="8400" y="1"/>
                  </a:moveTo>
                  <a:lnTo>
                    <a:pt x="0" y="6772"/>
                  </a:lnTo>
                  <a:lnTo>
                    <a:pt x="3871" y="22402"/>
                  </a:lnTo>
                  <a:lnTo>
                    <a:pt x="840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6"/>
            <p:cNvSpPr/>
            <p:nvPr/>
          </p:nvSpPr>
          <p:spPr>
            <a:xfrm>
              <a:off x="3526875" y="4470775"/>
              <a:ext cx="505525" cy="469250"/>
            </a:xfrm>
            <a:custGeom>
              <a:rect b="b" l="l" r="r" t="t"/>
              <a:pathLst>
                <a:path extrusionOk="0" h="18770" w="20221">
                  <a:moveTo>
                    <a:pt x="1" y="0"/>
                  </a:moveTo>
                  <a:lnTo>
                    <a:pt x="1" y="18770"/>
                  </a:lnTo>
                  <a:lnTo>
                    <a:pt x="20221" y="4007"/>
                  </a:lnTo>
                  <a:lnTo>
                    <a:pt x="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6"/>
            <p:cNvSpPr/>
            <p:nvPr/>
          </p:nvSpPr>
          <p:spPr>
            <a:xfrm>
              <a:off x="1109425" y="283500"/>
              <a:ext cx="5411650" cy="4688350"/>
            </a:xfrm>
            <a:custGeom>
              <a:rect b="b" l="l" r="r" t="t"/>
              <a:pathLst>
                <a:path extrusionOk="0" h="187534" w="216466">
                  <a:moveTo>
                    <a:pt x="100694" y="679"/>
                  </a:moveTo>
                  <a:lnTo>
                    <a:pt x="120905" y="7044"/>
                  </a:lnTo>
                  <a:lnTo>
                    <a:pt x="134489" y="7429"/>
                  </a:lnTo>
                  <a:lnTo>
                    <a:pt x="149451" y="11164"/>
                  </a:lnTo>
                  <a:lnTo>
                    <a:pt x="177204" y="22787"/>
                  </a:lnTo>
                  <a:lnTo>
                    <a:pt x="194482" y="41192"/>
                  </a:lnTo>
                  <a:lnTo>
                    <a:pt x="208703" y="52794"/>
                  </a:lnTo>
                  <a:lnTo>
                    <a:pt x="215767" y="70636"/>
                  </a:lnTo>
                  <a:lnTo>
                    <a:pt x="205333" y="94874"/>
                  </a:lnTo>
                  <a:lnTo>
                    <a:pt x="189317" y="106413"/>
                  </a:lnTo>
                  <a:lnTo>
                    <a:pt x="170965" y="106413"/>
                  </a:lnTo>
                  <a:lnTo>
                    <a:pt x="147281" y="109418"/>
                  </a:lnTo>
                  <a:lnTo>
                    <a:pt x="147218" y="109428"/>
                  </a:lnTo>
                  <a:lnTo>
                    <a:pt x="109949" y="129001"/>
                  </a:lnTo>
                  <a:lnTo>
                    <a:pt x="109636" y="129168"/>
                  </a:lnTo>
                  <a:lnTo>
                    <a:pt x="121749" y="148199"/>
                  </a:lnTo>
                  <a:lnTo>
                    <a:pt x="117065" y="171394"/>
                  </a:lnTo>
                  <a:lnTo>
                    <a:pt x="96699" y="186261"/>
                  </a:lnTo>
                  <a:lnTo>
                    <a:pt x="96699" y="167429"/>
                  </a:lnTo>
                  <a:lnTo>
                    <a:pt x="92671" y="151100"/>
                  </a:lnTo>
                  <a:lnTo>
                    <a:pt x="59388" y="157443"/>
                  </a:lnTo>
                  <a:lnTo>
                    <a:pt x="31030" y="144088"/>
                  </a:lnTo>
                  <a:lnTo>
                    <a:pt x="23882" y="126038"/>
                  </a:lnTo>
                  <a:lnTo>
                    <a:pt x="9954" y="120019"/>
                  </a:lnTo>
                  <a:lnTo>
                    <a:pt x="2139" y="104389"/>
                  </a:lnTo>
                  <a:lnTo>
                    <a:pt x="647" y="84179"/>
                  </a:lnTo>
                  <a:lnTo>
                    <a:pt x="647" y="66984"/>
                  </a:lnTo>
                  <a:lnTo>
                    <a:pt x="13355" y="49790"/>
                  </a:lnTo>
                  <a:lnTo>
                    <a:pt x="25354" y="35162"/>
                  </a:lnTo>
                  <a:lnTo>
                    <a:pt x="39231" y="25041"/>
                  </a:lnTo>
                  <a:lnTo>
                    <a:pt x="47160" y="15996"/>
                  </a:lnTo>
                  <a:lnTo>
                    <a:pt x="56456" y="8922"/>
                  </a:lnTo>
                  <a:lnTo>
                    <a:pt x="78920" y="7054"/>
                  </a:lnTo>
                  <a:lnTo>
                    <a:pt x="100694" y="679"/>
                  </a:lnTo>
                  <a:close/>
                  <a:moveTo>
                    <a:pt x="100705" y="0"/>
                  </a:moveTo>
                  <a:lnTo>
                    <a:pt x="78836" y="6407"/>
                  </a:lnTo>
                  <a:lnTo>
                    <a:pt x="56310" y="8285"/>
                  </a:lnTo>
                  <a:lnTo>
                    <a:pt x="56216" y="8296"/>
                  </a:lnTo>
                  <a:lnTo>
                    <a:pt x="46743" y="15495"/>
                  </a:lnTo>
                  <a:lnTo>
                    <a:pt x="38823" y="24540"/>
                  </a:lnTo>
                  <a:lnTo>
                    <a:pt x="24947" y="34661"/>
                  </a:lnTo>
                  <a:lnTo>
                    <a:pt x="12844" y="49393"/>
                  </a:lnTo>
                  <a:lnTo>
                    <a:pt x="0" y="66775"/>
                  </a:lnTo>
                  <a:lnTo>
                    <a:pt x="0" y="84200"/>
                  </a:lnTo>
                  <a:lnTo>
                    <a:pt x="1503" y="104503"/>
                  </a:lnTo>
                  <a:lnTo>
                    <a:pt x="9484" y="120519"/>
                  </a:lnTo>
                  <a:lnTo>
                    <a:pt x="23382" y="126529"/>
                  </a:lnTo>
                  <a:lnTo>
                    <a:pt x="30518" y="144568"/>
                  </a:lnTo>
                  <a:lnTo>
                    <a:pt x="59305" y="158122"/>
                  </a:lnTo>
                  <a:lnTo>
                    <a:pt x="92191" y="151851"/>
                  </a:lnTo>
                  <a:lnTo>
                    <a:pt x="96052" y="167471"/>
                  </a:lnTo>
                  <a:lnTo>
                    <a:pt x="96052" y="187534"/>
                  </a:lnTo>
                  <a:lnTo>
                    <a:pt x="117545" y="171842"/>
                  </a:lnTo>
                  <a:lnTo>
                    <a:pt x="117649" y="171769"/>
                  </a:lnTo>
                  <a:lnTo>
                    <a:pt x="122438" y="148074"/>
                  </a:lnTo>
                  <a:lnTo>
                    <a:pt x="110565" y="129409"/>
                  </a:lnTo>
                  <a:lnTo>
                    <a:pt x="147416" y="110054"/>
                  </a:lnTo>
                  <a:lnTo>
                    <a:pt x="171007" y="107060"/>
                  </a:lnTo>
                  <a:lnTo>
                    <a:pt x="189526" y="107060"/>
                  </a:lnTo>
                  <a:lnTo>
                    <a:pt x="205781" y="95343"/>
                  </a:lnTo>
                  <a:lnTo>
                    <a:pt x="205855" y="95291"/>
                  </a:lnTo>
                  <a:lnTo>
                    <a:pt x="216414" y="70772"/>
                  </a:lnTo>
                  <a:lnTo>
                    <a:pt x="216465" y="70647"/>
                  </a:lnTo>
                  <a:lnTo>
                    <a:pt x="209245" y="52398"/>
                  </a:lnTo>
                  <a:lnTo>
                    <a:pt x="194920" y="40723"/>
                  </a:lnTo>
                  <a:lnTo>
                    <a:pt x="177632" y="22297"/>
                  </a:lnTo>
                  <a:lnTo>
                    <a:pt x="177580" y="22245"/>
                  </a:lnTo>
                  <a:lnTo>
                    <a:pt x="149649" y="10549"/>
                  </a:lnTo>
                  <a:lnTo>
                    <a:pt x="134614" y="6793"/>
                  </a:lnTo>
                  <a:lnTo>
                    <a:pt x="121051" y="6407"/>
                  </a:lnTo>
                  <a:lnTo>
                    <a:pt x="10070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6"/>
            <p:cNvSpPr/>
            <p:nvPr/>
          </p:nvSpPr>
          <p:spPr>
            <a:xfrm>
              <a:off x="1429450" y="1148725"/>
              <a:ext cx="483900" cy="473950"/>
            </a:xfrm>
            <a:custGeom>
              <a:rect b="b" l="l" r="r" t="t"/>
              <a:pathLst>
                <a:path extrusionOk="0" h="18958" w="19356">
                  <a:moveTo>
                    <a:pt x="12282" y="636"/>
                  </a:moveTo>
                  <a:lnTo>
                    <a:pt x="18844" y="18519"/>
                  </a:lnTo>
                  <a:lnTo>
                    <a:pt x="18844" y="18519"/>
                  </a:lnTo>
                  <a:lnTo>
                    <a:pt x="596" y="14878"/>
                  </a:lnTo>
                  <a:lnTo>
                    <a:pt x="12282" y="636"/>
                  </a:lnTo>
                  <a:close/>
                  <a:moveTo>
                    <a:pt x="12386" y="0"/>
                  </a:moveTo>
                  <a:lnTo>
                    <a:pt x="1" y="15087"/>
                  </a:lnTo>
                  <a:lnTo>
                    <a:pt x="19356" y="18958"/>
                  </a:lnTo>
                  <a:lnTo>
                    <a:pt x="1238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6"/>
            <p:cNvSpPr/>
            <p:nvPr/>
          </p:nvSpPr>
          <p:spPr>
            <a:xfrm>
              <a:off x="1732825" y="899600"/>
              <a:ext cx="355025" cy="718900"/>
            </a:xfrm>
            <a:custGeom>
              <a:rect b="b" l="l" r="r" t="t"/>
              <a:pathLst>
                <a:path extrusionOk="0" h="28756" w="14201">
                  <a:moveTo>
                    <a:pt x="14012" y="1"/>
                  </a:moveTo>
                  <a:lnTo>
                    <a:pt x="1" y="10226"/>
                  </a:lnTo>
                  <a:lnTo>
                    <a:pt x="6813" y="28756"/>
                  </a:lnTo>
                  <a:lnTo>
                    <a:pt x="7116" y="28651"/>
                  </a:lnTo>
                  <a:lnTo>
                    <a:pt x="386" y="10341"/>
                  </a:lnTo>
                  <a:lnTo>
                    <a:pt x="14200" y="262"/>
                  </a:lnTo>
                  <a:lnTo>
                    <a:pt x="1401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6"/>
            <p:cNvSpPr/>
            <p:nvPr/>
          </p:nvSpPr>
          <p:spPr>
            <a:xfrm>
              <a:off x="1432600" y="1518325"/>
              <a:ext cx="481800" cy="616650"/>
            </a:xfrm>
            <a:custGeom>
              <a:rect b="b" l="l" r="r" t="t"/>
              <a:pathLst>
                <a:path extrusionOk="0" h="24666" w="19272">
                  <a:moveTo>
                    <a:pt x="355" y="397"/>
                  </a:moveTo>
                  <a:lnTo>
                    <a:pt x="18676" y="4059"/>
                  </a:lnTo>
                  <a:lnTo>
                    <a:pt x="1816" y="23851"/>
                  </a:lnTo>
                  <a:lnTo>
                    <a:pt x="355" y="397"/>
                  </a:lnTo>
                  <a:close/>
                  <a:moveTo>
                    <a:pt x="0" y="0"/>
                  </a:moveTo>
                  <a:lnTo>
                    <a:pt x="1544" y="24665"/>
                  </a:lnTo>
                  <a:lnTo>
                    <a:pt x="19271" y="3851"/>
                  </a:lnTo>
                  <a:lnTo>
                    <a:pt x="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6"/>
            <p:cNvSpPr/>
            <p:nvPr/>
          </p:nvSpPr>
          <p:spPr>
            <a:xfrm>
              <a:off x="1466500" y="1609350"/>
              <a:ext cx="662825" cy="585875"/>
            </a:xfrm>
            <a:custGeom>
              <a:rect b="b" l="l" r="r" t="t"/>
              <a:pathLst>
                <a:path extrusionOk="0" h="23435" w="26513">
                  <a:moveTo>
                    <a:pt x="17561" y="627"/>
                  </a:moveTo>
                  <a:lnTo>
                    <a:pt x="26022" y="23059"/>
                  </a:lnTo>
                  <a:lnTo>
                    <a:pt x="647" y="20482"/>
                  </a:lnTo>
                  <a:lnTo>
                    <a:pt x="17561" y="627"/>
                  </a:lnTo>
                  <a:close/>
                  <a:moveTo>
                    <a:pt x="17675" y="1"/>
                  </a:moveTo>
                  <a:lnTo>
                    <a:pt x="0" y="20743"/>
                  </a:lnTo>
                  <a:lnTo>
                    <a:pt x="26513" y="23435"/>
                  </a:lnTo>
                  <a:lnTo>
                    <a:pt x="26513" y="23435"/>
                  </a:lnTo>
                  <a:lnTo>
                    <a:pt x="1767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6"/>
            <p:cNvSpPr/>
            <p:nvPr/>
          </p:nvSpPr>
          <p:spPr>
            <a:xfrm>
              <a:off x="1111225" y="1511800"/>
              <a:ext cx="367825" cy="619525"/>
            </a:xfrm>
            <a:custGeom>
              <a:rect b="b" l="l" r="r" t="t"/>
              <a:pathLst>
                <a:path extrusionOk="0" h="24781" w="14713">
                  <a:moveTo>
                    <a:pt x="12897" y="908"/>
                  </a:moveTo>
                  <a:lnTo>
                    <a:pt x="14358" y="24258"/>
                  </a:lnTo>
                  <a:lnTo>
                    <a:pt x="492" y="17685"/>
                  </a:lnTo>
                  <a:lnTo>
                    <a:pt x="12897" y="908"/>
                  </a:lnTo>
                  <a:close/>
                  <a:moveTo>
                    <a:pt x="13168" y="1"/>
                  </a:moveTo>
                  <a:lnTo>
                    <a:pt x="1" y="17810"/>
                  </a:lnTo>
                  <a:lnTo>
                    <a:pt x="14712" y="24780"/>
                  </a:lnTo>
                  <a:lnTo>
                    <a:pt x="14712" y="24780"/>
                  </a:lnTo>
                  <a:lnTo>
                    <a:pt x="13168"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6"/>
            <p:cNvSpPr/>
            <p:nvPr/>
          </p:nvSpPr>
          <p:spPr>
            <a:xfrm>
              <a:off x="2075050" y="672950"/>
              <a:ext cx="776275" cy="235825"/>
            </a:xfrm>
            <a:custGeom>
              <a:rect b="b" l="l" r="r" t="t"/>
              <a:pathLst>
                <a:path extrusionOk="0" h="9433" w="31051">
                  <a:moveTo>
                    <a:pt x="8378" y="355"/>
                  </a:moveTo>
                  <a:lnTo>
                    <a:pt x="29194" y="4299"/>
                  </a:lnTo>
                  <a:lnTo>
                    <a:pt x="835" y="8962"/>
                  </a:lnTo>
                  <a:lnTo>
                    <a:pt x="8378" y="355"/>
                  </a:lnTo>
                  <a:close/>
                  <a:moveTo>
                    <a:pt x="8253" y="0"/>
                  </a:moveTo>
                  <a:lnTo>
                    <a:pt x="0" y="9432"/>
                  </a:lnTo>
                  <a:lnTo>
                    <a:pt x="31051" y="4320"/>
                  </a:lnTo>
                  <a:lnTo>
                    <a:pt x="8347" y="21"/>
                  </a:lnTo>
                  <a:lnTo>
                    <a:pt x="825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6"/>
            <p:cNvSpPr/>
            <p:nvPr/>
          </p:nvSpPr>
          <p:spPr>
            <a:xfrm>
              <a:off x="2263375" y="447825"/>
              <a:ext cx="819575" cy="239225"/>
            </a:xfrm>
            <a:custGeom>
              <a:rect b="b" l="l" r="r" t="t"/>
              <a:pathLst>
                <a:path extrusionOk="0" h="9569" w="32783">
                  <a:moveTo>
                    <a:pt x="31072" y="460"/>
                  </a:moveTo>
                  <a:lnTo>
                    <a:pt x="1555" y="8797"/>
                  </a:lnTo>
                  <a:lnTo>
                    <a:pt x="1555" y="8797"/>
                  </a:lnTo>
                  <a:lnTo>
                    <a:pt x="10235" y="2192"/>
                  </a:lnTo>
                  <a:lnTo>
                    <a:pt x="31072" y="460"/>
                  </a:lnTo>
                  <a:close/>
                  <a:moveTo>
                    <a:pt x="32720" y="1"/>
                  </a:moveTo>
                  <a:lnTo>
                    <a:pt x="10163" y="1879"/>
                  </a:lnTo>
                  <a:lnTo>
                    <a:pt x="10121" y="1879"/>
                  </a:lnTo>
                  <a:lnTo>
                    <a:pt x="0" y="9569"/>
                  </a:lnTo>
                  <a:lnTo>
                    <a:pt x="32783" y="314"/>
                  </a:lnTo>
                  <a:lnTo>
                    <a:pt x="3272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6"/>
            <p:cNvSpPr/>
            <p:nvPr/>
          </p:nvSpPr>
          <p:spPr>
            <a:xfrm>
              <a:off x="2265200" y="444450"/>
              <a:ext cx="827150" cy="340675"/>
            </a:xfrm>
            <a:custGeom>
              <a:rect b="b" l="l" r="r" t="t"/>
              <a:pathLst>
                <a:path extrusionOk="0" h="13627" w="33086">
                  <a:moveTo>
                    <a:pt x="32240" y="585"/>
                  </a:moveTo>
                  <a:lnTo>
                    <a:pt x="22443" y="13272"/>
                  </a:lnTo>
                  <a:lnTo>
                    <a:pt x="1409" y="9286"/>
                  </a:lnTo>
                  <a:lnTo>
                    <a:pt x="32240" y="585"/>
                  </a:lnTo>
                  <a:close/>
                  <a:moveTo>
                    <a:pt x="33085" y="0"/>
                  </a:moveTo>
                  <a:lnTo>
                    <a:pt x="0" y="9349"/>
                  </a:lnTo>
                  <a:lnTo>
                    <a:pt x="22485" y="13606"/>
                  </a:lnTo>
                  <a:lnTo>
                    <a:pt x="22578" y="13627"/>
                  </a:lnTo>
                  <a:lnTo>
                    <a:pt x="3308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6"/>
            <p:cNvSpPr/>
            <p:nvPr/>
          </p:nvSpPr>
          <p:spPr>
            <a:xfrm>
              <a:off x="1904975" y="899350"/>
              <a:ext cx="752825" cy="721500"/>
            </a:xfrm>
            <a:custGeom>
              <a:rect b="b" l="l" r="r" t="t"/>
              <a:pathLst>
                <a:path extrusionOk="0" h="28860" w="30113">
                  <a:moveTo>
                    <a:pt x="7304" y="1"/>
                  </a:moveTo>
                  <a:lnTo>
                    <a:pt x="7147" y="282"/>
                  </a:lnTo>
                  <a:lnTo>
                    <a:pt x="29444" y="12552"/>
                  </a:lnTo>
                  <a:lnTo>
                    <a:pt x="1" y="28568"/>
                  </a:lnTo>
                  <a:lnTo>
                    <a:pt x="157" y="28860"/>
                  </a:lnTo>
                  <a:lnTo>
                    <a:pt x="30112" y="12552"/>
                  </a:lnTo>
                  <a:lnTo>
                    <a:pt x="730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6"/>
            <p:cNvSpPr/>
            <p:nvPr/>
          </p:nvSpPr>
          <p:spPr>
            <a:xfrm>
              <a:off x="2073200" y="775450"/>
              <a:ext cx="761425" cy="443450"/>
            </a:xfrm>
            <a:custGeom>
              <a:rect b="b" l="l" r="r" t="t"/>
              <a:pathLst>
                <a:path extrusionOk="0" h="17738" w="30457">
                  <a:moveTo>
                    <a:pt x="29935" y="418"/>
                  </a:moveTo>
                  <a:lnTo>
                    <a:pt x="22966" y="17278"/>
                  </a:lnTo>
                  <a:lnTo>
                    <a:pt x="982" y="5186"/>
                  </a:lnTo>
                  <a:lnTo>
                    <a:pt x="29935" y="418"/>
                  </a:lnTo>
                  <a:close/>
                  <a:moveTo>
                    <a:pt x="30457" y="0"/>
                  </a:moveTo>
                  <a:lnTo>
                    <a:pt x="1" y="5019"/>
                  </a:lnTo>
                  <a:lnTo>
                    <a:pt x="22976" y="17644"/>
                  </a:lnTo>
                  <a:lnTo>
                    <a:pt x="23133" y="17737"/>
                  </a:lnTo>
                  <a:lnTo>
                    <a:pt x="3045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6"/>
            <p:cNvSpPr/>
            <p:nvPr/>
          </p:nvSpPr>
          <p:spPr>
            <a:xfrm>
              <a:off x="1113325" y="1949225"/>
              <a:ext cx="369125" cy="446575"/>
            </a:xfrm>
            <a:custGeom>
              <a:rect b="b" l="l" r="r" t="t"/>
              <a:pathLst>
                <a:path extrusionOk="0" h="17863" w="14765">
                  <a:moveTo>
                    <a:pt x="324" y="512"/>
                  </a:moveTo>
                  <a:lnTo>
                    <a:pt x="14138" y="7054"/>
                  </a:lnTo>
                  <a:lnTo>
                    <a:pt x="324" y="17227"/>
                  </a:lnTo>
                  <a:lnTo>
                    <a:pt x="324" y="512"/>
                  </a:lnTo>
                  <a:close/>
                  <a:moveTo>
                    <a:pt x="0" y="0"/>
                  </a:moveTo>
                  <a:lnTo>
                    <a:pt x="0" y="17863"/>
                  </a:lnTo>
                  <a:lnTo>
                    <a:pt x="14764" y="6991"/>
                  </a:lnTo>
                  <a:lnTo>
                    <a:pt x="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6"/>
            <p:cNvSpPr/>
            <p:nvPr/>
          </p:nvSpPr>
          <p:spPr>
            <a:xfrm>
              <a:off x="1467550" y="2120075"/>
              <a:ext cx="662300" cy="652375"/>
            </a:xfrm>
            <a:custGeom>
              <a:rect b="b" l="l" r="r" t="t"/>
              <a:pathLst>
                <a:path extrusionOk="0" h="26095" w="26492">
                  <a:moveTo>
                    <a:pt x="554" y="376"/>
                  </a:moveTo>
                  <a:lnTo>
                    <a:pt x="25959" y="2953"/>
                  </a:lnTo>
                  <a:lnTo>
                    <a:pt x="13074" y="25406"/>
                  </a:lnTo>
                  <a:lnTo>
                    <a:pt x="554" y="376"/>
                  </a:lnTo>
                  <a:close/>
                  <a:moveTo>
                    <a:pt x="0" y="1"/>
                  </a:moveTo>
                  <a:lnTo>
                    <a:pt x="13053" y="26095"/>
                  </a:lnTo>
                  <a:lnTo>
                    <a:pt x="26491" y="2682"/>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6"/>
            <p:cNvSpPr/>
            <p:nvPr/>
          </p:nvSpPr>
          <p:spPr>
            <a:xfrm>
              <a:off x="1113325" y="2112775"/>
              <a:ext cx="370675" cy="800025"/>
            </a:xfrm>
            <a:custGeom>
              <a:rect b="b" l="l" r="r" t="t"/>
              <a:pathLst>
                <a:path extrusionOk="0" h="32001" w="14827">
                  <a:moveTo>
                    <a:pt x="14076" y="950"/>
                  </a:moveTo>
                  <a:lnTo>
                    <a:pt x="1785" y="30613"/>
                  </a:lnTo>
                  <a:lnTo>
                    <a:pt x="334" y="11081"/>
                  </a:lnTo>
                  <a:lnTo>
                    <a:pt x="14076" y="950"/>
                  </a:lnTo>
                  <a:close/>
                  <a:moveTo>
                    <a:pt x="14827" y="1"/>
                  </a:moveTo>
                  <a:lnTo>
                    <a:pt x="74" y="10872"/>
                  </a:lnTo>
                  <a:lnTo>
                    <a:pt x="0" y="10924"/>
                  </a:lnTo>
                  <a:lnTo>
                    <a:pt x="1555" y="32000"/>
                  </a:lnTo>
                  <a:lnTo>
                    <a:pt x="1482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6"/>
            <p:cNvSpPr/>
            <p:nvPr/>
          </p:nvSpPr>
          <p:spPr>
            <a:xfrm>
              <a:off x="1148275" y="2115125"/>
              <a:ext cx="651875" cy="785925"/>
            </a:xfrm>
            <a:custGeom>
              <a:rect b="b" l="l" r="r" t="t"/>
              <a:pathLst>
                <a:path extrusionOk="0" h="31437" w="26075">
                  <a:moveTo>
                    <a:pt x="13063" y="772"/>
                  </a:moveTo>
                  <a:lnTo>
                    <a:pt x="25594" y="25834"/>
                  </a:lnTo>
                  <a:lnTo>
                    <a:pt x="533" y="30988"/>
                  </a:lnTo>
                  <a:lnTo>
                    <a:pt x="13063" y="772"/>
                  </a:lnTo>
                  <a:close/>
                  <a:moveTo>
                    <a:pt x="13042" y="0"/>
                  </a:moveTo>
                  <a:lnTo>
                    <a:pt x="0" y="31437"/>
                  </a:lnTo>
                  <a:lnTo>
                    <a:pt x="26074" y="26063"/>
                  </a:lnTo>
                  <a:lnTo>
                    <a:pt x="1304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6"/>
            <p:cNvSpPr/>
            <p:nvPr/>
          </p:nvSpPr>
          <p:spPr>
            <a:xfrm>
              <a:off x="1151400" y="2893725"/>
              <a:ext cx="204525" cy="398325"/>
            </a:xfrm>
            <a:custGeom>
              <a:rect b="b" l="l" r="r" t="t"/>
              <a:pathLst>
                <a:path extrusionOk="0" h="15933" w="8181">
                  <a:moveTo>
                    <a:pt x="293" y="1"/>
                  </a:moveTo>
                  <a:lnTo>
                    <a:pt x="1" y="136"/>
                  </a:lnTo>
                  <a:lnTo>
                    <a:pt x="7899" y="15933"/>
                  </a:lnTo>
                  <a:lnTo>
                    <a:pt x="8181" y="15786"/>
                  </a:lnTo>
                  <a:lnTo>
                    <a:pt x="29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6"/>
            <p:cNvSpPr/>
            <p:nvPr/>
          </p:nvSpPr>
          <p:spPr>
            <a:xfrm>
              <a:off x="1345750" y="2750525"/>
              <a:ext cx="454400" cy="695950"/>
            </a:xfrm>
            <a:custGeom>
              <a:rect b="b" l="l" r="r" t="t"/>
              <a:pathLst>
                <a:path extrusionOk="0" h="27838" w="18176">
                  <a:moveTo>
                    <a:pt x="17695" y="1065"/>
                  </a:moveTo>
                  <a:lnTo>
                    <a:pt x="14044" y="27368"/>
                  </a:lnTo>
                  <a:lnTo>
                    <a:pt x="532" y="21525"/>
                  </a:lnTo>
                  <a:lnTo>
                    <a:pt x="17695" y="1065"/>
                  </a:lnTo>
                  <a:close/>
                  <a:moveTo>
                    <a:pt x="18175" y="0"/>
                  </a:moveTo>
                  <a:lnTo>
                    <a:pt x="146" y="21484"/>
                  </a:lnTo>
                  <a:lnTo>
                    <a:pt x="0" y="21651"/>
                  </a:lnTo>
                  <a:lnTo>
                    <a:pt x="14304" y="27837"/>
                  </a:lnTo>
                  <a:lnTo>
                    <a:pt x="1817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6"/>
            <p:cNvSpPr/>
            <p:nvPr/>
          </p:nvSpPr>
          <p:spPr>
            <a:xfrm>
              <a:off x="1985325" y="2193900"/>
              <a:ext cx="131200" cy="228500"/>
            </a:xfrm>
            <a:custGeom>
              <a:rect b="b" l="l" r="r" t="t"/>
              <a:pathLst>
                <a:path extrusionOk="0" h="9140" w="5248">
                  <a:moveTo>
                    <a:pt x="5248" y="0"/>
                  </a:moveTo>
                  <a:lnTo>
                    <a:pt x="0" y="914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6"/>
            <p:cNvSpPr/>
            <p:nvPr/>
          </p:nvSpPr>
          <p:spPr>
            <a:xfrm>
              <a:off x="1794375" y="2188675"/>
              <a:ext cx="331300" cy="574400"/>
            </a:xfrm>
            <a:custGeom>
              <a:rect b="b" l="l" r="r" t="t"/>
              <a:pathLst>
                <a:path extrusionOk="0" h="22976" w="13252">
                  <a:moveTo>
                    <a:pt x="13001" y="0"/>
                  </a:moveTo>
                  <a:lnTo>
                    <a:pt x="12886" y="209"/>
                  </a:lnTo>
                  <a:lnTo>
                    <a:pt x="7638" y="9349"/>
                  </a:lnTo>
                  <a:lnTo>
                    <a:pt x="1" y="22662"/>
                  </a:lnTo>
                  <a:lnTo>
                    <a:pt x="22" y="22715"/>
                  </a:lnTo>
                  <a:lnTo>
                    <a:pt x="230" y="22474"/>
                  </a:lnTo>
                  <a:lnTo>
                    <a:pt x="168" y="22944"/>
                  </a:lnTo>
                  <a:lnTo>
                    <a:pt x="199" y="22975"/>
                  </a:lnTo>
                  <a:lnTo>
                    <a:pt x="13252" y="220"/>
                  </a:lnTo>
                  <a:lnTo>
                    <a:pt x="12855" y="283"/>
                  </a:lnTo>
                  <a:lnTo>
                    <a:pt x="1300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6"/>
            <p:cNvSpPr/>
            <p:nvPr/>
          </p:nvSpPr>
          <p:spPr>
            <a:xfrm>
              <a:off x="1793075" y="2755225"/>
              <a:ext cx="1850" cy="2625"/>
            </a:xfrm>
            <a:custGeom>
              <a:rect b="b" l="l" r="r" t="t"/>
              <a:pathLst>
                <a:path extrusionOk="0" h="105" w="74">
                  <a:moveTo>
                    <a:pt x="53" y="0"/>
                  </a:moveTo>
                  <a:lnTo>
                    <a:pt x="0" y="84"/>
                  </a:lnTo>
                  <a:lnTo>
                    <a:pt x="32" y="105"/>
                  </a:lnTo>
                  <a:lnTo>
                    <a:pt x="74" y="53"/>
                  </a:lnTo>
                  <a:lnTo>
                    <a:pt x="5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6"/>
            <p:cNvSpPr/>
            <p:nvPr/>
          </p:nvSpPr>
          <p:spPr>
            <a:xfrm>
              <a:off x="1793875" y="2750525"/>
              <a:ext cx="6275" cy="11775"/>
            </a:xfrm>
            <a:custGeom>
              <a:rect b="b" l="l" r="r" t="t"/>
              <a:pathLst>
                <a:path extrusionOk="0" h="471" w="251">
                  <a:moveTo>
                    <a:pt x="250" y="0"/>
                  </a:moveTo>
                  <a:lnTo>
                    <a:pt x="42" y="241"/>
                  </a:lnTo>
                  <a:lnTo>
                    <a:pt x="0" y="293"/>
                  </a:lnTo>
                  <a:lnTo>
                    <a:pt x="188" y="470"/>
                  </a:lnTo>
                  <a:lnTo>
                    <a:pt x="25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6"/>
            <p:cNvSpPr/>
            <p:nvPr/>
          </p:nvSpPr>
          <p:spPr>
            <a:xfrm>
              <a:off x="1901850" y="1202975"/>
              <a:ext cx="757500" cy="997200"/>
            </a:xfrm>
            <a:custGeom>
              <a:rect b="b" l="l" r="r" t="t"/>
              <a:pathLst>
                <a:path extrusionOk="0" h="39888" w="30300">
                  <a:moveTo>
                    <a:pt x="29507" y="803"/>
                  </a:moveTo>
                  <a:lnTo>
                    <a:pt x="8879" y="39115"/>
                  </a:lnTo>
                  <a:lnTo>
                    <a:pt x="407" y="16641"/>
                  </a:lnTo>
                  <a:lnTo>
                    <a:pt x="29507" y="803"/>
                  </a:lnTo>
                  <a:close/>
                  <a:moveTo>
                    <a:pt x="30300" y="0"/>
                  </a:moveTo>
                  <a:lnTo>
                    <a:pt x="1" y="16495"/>
                  </a:lnTo>
                  <a:lnTo>
                    <a:pt x="8827" y="39888"/>
                  </a:lnTo>
                  <a:lnTo>
                    <a:pt x="3030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6"/>
            <p:cNvSpPr/>
            <p:nvPr/>
          </p:nvSpPr>
          <p:spPr>
            <a:xfrm>
              <a:off x="2115750" y="1211050"/>
              <a:ext cx="1135950" cy="984700"/>
            </a:xfrm>
            <a:custGeom>
              <a:rect b="b" l="l" r="r" t="t"/>
              <a:pathLst>
                <a:path extrusionOk="0" h="39388" w="45438">
                  <a:moveTo>
                    <a:pt x="21201" y="0"/>
                  </a:moveTo>
                  <a:lnTo>
                    <a:pt x="0" y="39388"/>
                  </a:lnTo>
                  <a:lnTo>
                    <a:pt x="0" y="39388"/>
                  </a:lnTo>
                  <a:lnTo>
                    <a:pt x="45438" y="32198"/>
                  </a:lnTo>
                  <a:lnTo>
                    <a:pt x="45386" y="31875"/>
                  </a:lnTo>
                  <a:lnTo>
                    <a:pt x="594" y="38970"/>
                  </a:lnTo>
                  <a:lnTo>
                    <a:pt x="594" y="38970"/>
                  </a:lnTo>
                  <a:lnTo>
                    <a:pt x="21493" y="157"/>
                  </a:lnTo>
                  <a:lnTo>
                    <a:pt x="2120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6"/>
            <p:cNvSpPr/>
            <p:nvPr/>
          </p:nvSpPr>
          <p:spPr>
            <a:xfrm>
              <a:off x="2640800" y="728250"/>
              <a:ext cx="785950" cy="495100"/>
            </a:xfrm>
            <a:custGeom>
              <a:rect b="b" l="l" r="r" t="t"/>
              <a:pathLst>
                <a:path extrusionOk="0" h="19804" w="31438">
                  <a:moveTo>
                    <a:pt x="30153" y="438"/>
                  </a:moveTo>
                  <a:lnTo>
                    <a:pt x="689" y="18989"/>
                  </a:lnTo>
                  <a:lnTo>
                    <a:pt x="7596" y="2254"/>
                  </a:lnTo>
                  <a:lnTo>
                    <a:pt x="30153" y="438"/>
                  </a:lnTo>
                  <a:close/>
                  <a:moveTo>
                    <a:pt x="31437" y="0"/>
                  </a:moveTo>
                  <a:lnTo>
                    <a:pt x="7377" y="1941"/>
                  </a:lnTo>
                  <a:lnTo>
                    <a:pt x="0" y="19803"/>
                  </a:lnTo>
                  <a:lnTo>
                    <a:pt x="3143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6"/>
            <p:cNvSpPr/>
            <p:nvPr/>
          </p:nvSpPr>
          <p:spPr>
            <a:xfrm>
              <a:off x="2819225" y="446000"/>
              <a:ext cx="601500" cy="339375"/>
            </a:xfrm>
            <a:custGeom>
              <a:rect b="b" l="l" r="r" t="t"/>
              <a:pathLst>
                <a:path extrusionOk="0" h="13575" w="24060">
                  <a:moveTo>
                    <a:pt x="10528" y="460"/>
                  </a:moveTo>
                  <a:lnTo>
                    <a:pt x="23257" y="11384"/>
                  </a:lnTo>
                  <a:lnTo>
                    <a:pt x="699" y="13199"/>
                  </a:lnTo>
                  <a:lnTo>
                    <a:pt x="10528" y="460"/>
                  </a:lnTo>
                  <a:close/>
                  <a:moveTo>
                    <a:pt x="10475" y="1"/>
                  </a:moveTo>
                  <a:lnTo>
                    <a:pt x="0" y="13575"/>
                  </a:lnTo>
                  <a:lnTo>
                    <a:pt x="24060" y="11634"/>
                  </a:lnTo>
                  <a:lnTo>
                    <a:pt x="1047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6"/>
            <p:cNvSpPr/>
            <p:nvPr/>
          </p:nvSpPr>
          <p:spPr>
            <a:xfrm>
              <a:off x="3073550" y="285575"/>
              <a:ext cx="561075" cy="454700"/>
            </a:xfrm>
            <a:custGeom>
              <a:rect b="b" l="l" r="r" t="t"/>
              <a:pathLst>
                <a:path extrusionOk="0" h="18188" w="22443">
                  <a:moveTo>
                    <a:pt x="21827" y="513"/>
                  </a:moveTo>
                  <a:lnTo>
                    <a:pt x="13439" y="17665"/>
                  </a:lnTo>
                  <a:lnTo>
                    <a:pt x="657" y="6720"/>
                  </a:lnTo>
                  <a:lnTo>
                    <a:pt x="21827" y="513"/>
                  </a:lnTo>
                  <a:close/>
                  <a:moveTo>
                    <a:pt x="22442" y="1"/>
                  </a:moveTo>
                  <a:lnTo>
                    <a:pt x="0" y="6574"/>
                  </a:lnTo>
                  <a:lnTo>
                    <a:pt x="13543" y="18187"/>
                  </a:lnTo>
                  <a:lnTo>
                    <a:pt x="2244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6"/>
            <p:cNvSpPr/>
            <p:nvPr/>
          </p:nvSpPr>
          <p:spPr>
            <a:xfrm>
              <a:off x="3402450" y="287150"/>
              <a:ext cx="744200" cy="454150"/>
            </a:xfrm>
            <a:custGeom>
              <a:rect b="b" l="l" r="r" t="t"/>
              <a:pathLst>
                <a:path extrusionOk="0" h="18166" w="29768">
                  <a:moveTo>
                    <a:pt x="9068" y="387"/>
                  </a:moveTo>
                  <a:lnTo>
                    <a:pt x="28797" y="6605"/>
                  </a:lnTo>
                  <a:lnTo>
                    <a:pt x="658" y="17561"/>
                  </a:lnTo>
                  <a:lnTo>
                    <a:pt x="9068" y="387"/>
                  </a:lnTo>
                  <a:close/>
                  <a:moveTo>
                    <a:pt x="8890" y="1"/>
                  </a:moveTo>
                  <a:lnTo>
                    <a:pt x="0" y="18166"/>
                  </a:lnTo>
                  <a:lnTo>
                    <a:pt x="29768" y="6564"/>
                  </a:lnTo>
                  <a:lnTo>
                    <a:pt x="9026" y="42"/>
                  </a:lnTo>
                  <a:lnTo>
                    <a:pt x="889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6"/>
            <p:cNvSpPr/>
            <p:nvPr/>
          </p:nvSpPr>
          <p:spPr>
            <a:xfrm>
              <a:off x="4128900" y="447575"/>
              <a:ext cx="349550" cy="543625"/>
            </a:xfrm>
            <a:custGeom>
              <a:rect b="b" l="l" r="r" t="t"/>
              <a:pathLst>
                <a:path extrusionOk="0" h="21745" w="13982">
                  <a:moveTo>
                    <a:pt x="439" y="334"/>
                  </a:moveTo>
                  <a:lnTo>
                    <a:pt x="13532" y="699"/>
                  </a:lnTo>
                  <a:lnTo>
                    <a:pt x="6625" y="20701"/>
                  </a:lnTo>
                  <a:lnTo>
                    <a:pt x="439" y="334"/>
                  </a:lnTo>
                  <a:close/>
                  <a:moveTo>
                    <a:pt x="0" y="1"/>
                  </a:moveTo>
                  <a:lnTo>
                    <a:pt x="6604" y="21744"/>
                  </a:lnTo>
                  <a:lnTo>
                    <a:pt x="13981" y="386"/>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6"/>
            <p:cNvSpPr/>
            <p:nvPr/>
          </p:nvSpPr>
          <p:spPr>
            <a:xfrm>
              <a:off x="4285925" y="456450"/>
              <a:ext cx="572025" cy="532900"/>
            </a:xfrm>
            <a:custGeom>
              <a:rect b="b" l="l" r="r" t="t"/>
              <a:pathLst>
                <a:path extrusionOk="0" h="21316" w="22881">
                  <a:moveTo>
                    <a:pt x="7575" y="386"/>
                  </a:moveTo>
                  <a:lnTo>
                    <a:pt x="22151" y="4028"/>
                  </a:lnTo>
                  <a:lnTo>
                    <a:pt x="657" y="20408"/>
                  </a:lnTo>
                  <a:lnTo>
                    <a:pt x="7575" y="386"/>
                  </a:lnTo>
                  <a:close/>
                  <a:moveTo>
                    <a:pt x="7367" y="0"/>
                  </a:moveTo>
                  <a:lnTo>
                    <a:pt x="0" y="21316"/>
                  </a:lnTo>
                  <a:lnTo>
                    <a:pt x="22881" y="3871"/>
                  </a:lnTo>
                  <a:lnTo>
                    <a:pt x="736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6"/>
            <p:cNvSpPr/>
            <p:nvPr/>
          </p:nvSpPr>
          <p:spPr>
            <a:xfrm>
              <a:off x="3398025" y="446275"/>
              <a:ext cx="902250" cy="537625"/>
            </a:xfrm>
            <a:custGeom>
              <a:rect b="b" l="l" r="r" t="t"/>
              <a:pathLst>
                <a:path extrusionOk="0" h="21505" w="36090">
                  <a:moveTo>
                    <a:pt x="29350" y="438"/>
                  </a:moveTo>
                  <a:lnTo>
                    <a:pt x="35610" y="21034"/>
                  </a:lnTo>
                  <a:lnTo>
                    <a:pt x="35610" y="21034"/>
                  </a:lnTo>
                  <a:lnTo>
                    <a:pt x="1023" y="11467"/>
                  </a:lnTo>
                  <a:lnTo>
                    <a:pt x="29350" y="438"/>
                  </a:lnTo>
                  <a:close/>
                  <a:moveTo>
                    <a:pt x="29558" y="0"/>
                  </a:moveTo>
                  <a:lnTo>
                    <a:pt x="1" y="11530"/>
                  </a:lnTo>
                  <a:lnTo>
                    <a:pt x="36090" y="21504"/>
                  </a:lnTo>
                  <a:lnTo>
                    <a:pt x="36090" y="21504"/>
                  </a:lnTo>
                  <a:lnTo>
                    <a:pt x="29611" y="167"/>
                  </a:lnTo>
                  <a:lnTo>
                    <a:pt x="29558"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6"/>
            <p:cNvSpPr/>
            <p:nvPr/>
          </p:nvSpPr>
          <p:spPr>
            <a:xfrm>
              <a:off x="4283050" y="549550"/>
              <a:ext cx="1017050" cy="499025"/>
            </a:xfrm>
            <a:custGeom>
              <a:rect b="b" l="l" r="r" t="t"/>
              <a:pathLst>
                <a:path extrusionOk="0" h="19961" w="40682">
                  <a:moveTo>
                    <a:pt x="22610" y="439"/>
                  </a:moveTo>
                  <a:lnTo>
                    <a:pt x="39909" y="19585"/>
                  </a:lnTo>
                  <a:lnTo>
                    <a:pt x="888" y="17007"/>
                  </a:lnTo>
                  <a:lnTo>
                    <a:pt x="22610" y="439"/>
                  </a:lnTo>
                  <a:close/>
                  <a:moveTo>
                    <a:pt x="22652" y="1"/>
                  </a:moveTo>
                  <a:lnTo>
                    <a:pt x="0" y="17279"/>
                  </a:lnTo>
                  <a:lnTo>
                    <a:pt x="40681" y="19961"/>
                  </a:lnTo>
                  <a:lnTo>
                    <a:pt x="40681" y="19961"/>
                  </a:lnTo>
                  <a:lnTo>
                    <a:pt x="2265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6"/>
            <p:cNvSpPr/>
            <p:nvPr/>
          </p:nvSpPr>
          <p:spPr>
            <a:xfrm>
              <a:off x="4833675" y="544350"/>
              <a:ext cx="718650" cy="505000"/>
            </a:xfrm>
            <a:custGeom>
              <a:rect b="b" l="l" r="r" t="t"/>
              <a:pathLst>
                <a:path extrusionOk="0" h="20200" w="28746">
                  <a:moveTo>
                    <a:pt x="1211" y="866"/>
                  </a:moveTo>
                  <a:lnTo>
                    <a:pt x="28109" y="12124"/>
                  </a:lnTo>
                  <a:lnTo>
                    <a:pt x="18291" y="19761"/>
                  </a:lnTo>
                  <a:lnTo>
                    <a:pt x="1211" y="866"/>
                  </a:lnTo>
                  <a:close/>
                  <a:moveTo>
                    <a:pt x="1" y="0"/>
                  </a:moveTo>
                  <a:lnTo>
                    <a:pt x="18155" y="20085"/>
                  </a:lnTo>
                  <a:lnTo>
                    <a:pt x="18249" y="20199"/>
                  </a:lnTo>
                  <a:lnTo>
                    <a:pt x="28745" y="12040"/>
                  </a:lnTo>
                  <a:lnTo>
                    <a:pt x="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6"/>
            <p:cNvSpPr/>
            <p:nvPr/>
          </p:nvSpPr>
          <p:spPr>
            <a:xfrm>
              <a:off x="3409750" y="729800"/>
              <a:ext cx="885600" cy="252250"/>
            </a:xfrm>
            <a:custGeom>
              <a:rect b="b" l="l" r="r" t="t"/>
              <a:pathLst>
                <a:path extrusionOk="0" h="10090" w="35424">
                  <a:moveTo>
                    <a:pt x="84" y="1"/>
                  </a:moveTo>
                  <a:lnTo>
                    <a:pt x="1" y="314"/>
                  </a:lnTo>
                  <a:lnTo>
                    <a:pt x="35340" y="10090"/>
                  </a:lnTo>
                  <a:lnTo>
                    <a:pt x="35423" y="9777"/>
                  </a:lnTo>
                  <a:lnTo>
                    <a:pt x="8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6"/>
            <p:cNvSpPr/>
            <p:nvPr/>
          </p:nvSpPr>
          <p:spPr>
            <a:xfrm>
              <a:off x="3999000" y="976800"/>
              <a:ext cx="299200" cy="933075"/>
            </a:xfrm>
            <a:custGeom>
              <a:rect b="b" l="l" r="r" t="t"/>
              <a:pathLst>
                <a:path extrusionOk="0" h="37323" w="11968">
                  <a:moveTo>
                    <a:pt x="11654" y="1"/>
                  </a:moveTo>
                  <a:lnTo>
                    <a:pt x="1" y="37218"/>
                  </a:lnTo>
                  <a:lnTo>
                    <a:pt x="314" y="37322"/>
                  </a:lnTo>
                  <a:lnTo>
                    <a:pt x="11967" y="95"/>
                  </a:lnTo>
                  <a:lnTo>
                    <a:pt x="1165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6"/>
            <p:cNvSpPr/>
            <p:nvPr/>
          </p:nvSpPr>
          <p:spPr>
            <a:xfrm>
              <a:off x="2820000" y="2001900"/>
              <a:ext cx="529775" cy="596850"/>
            </a:xfrm>
            <a:custGeom>
              <a:rect b="b" l="l" r="r" t="t"/>
              <a:pathLst>
                <a:path extrusionOk="0" h="23874" w="21191">
                  <a:moveTo>
                    <a:pt x="17143" y="805"/>
                  </a:moveTo>
                  <a:lnTo>
                    <a:pt x="20805" y="23550"/>
                  </a:lnTo>
                  <a:lnTo>
                    <a:pt x="637" y="23184"/>
                  </a:lnTo>
                  <a:lnTo>
                    <a:pt x="17143" y="805"/>
                  </a:lnTo>
                  <a:close/>
                  <a:moveTo>
                    <a:pt x="17341" y="1"/>
                  </a:moveTo>
                  <a:lnTo>
                    <a:pt x="1" y="23487"/>
                  </a:lnTo>
                  <a:lnTo>
                    <a:pt x="20993" y="23873"/>
                  </a:lnTo>
                  <a:lnTo>
                    <a:pt x="21191" y="23873"/>
                  </a:lnTo>
                  <a:lnTo>
                    <a:pt x="1734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6"/>
            <p:cNvSpPr/>
            <p:nvPr/>
          </p:nvSpPr>
          <p:spPr>
            <a:xfrm>
              <a:off x="3254300" y="2007125"/>
              <a:ext cx="1325" cy="1350"/>
            </a:xfrm>
            <a:custGeom>
              <a:rect b="b" l="l" r="r" t="t"/>
              <a:pathLst>
                <a:path extrusionOk="0" h="54" w="53">
                  <a:moveTo>
                    <a:pt x="53" y="1"/>
                  </a:moveTo>
                  <a:lnTo>
                    <a:pt x="0" y="11"/>
                  </a:lnTo>
                  <a:lnTo>
                    <a:pt x="11" y="53"/>
                  </a:lnTo>
                  <a:lnTo>
                    <a:pt x="5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6"/>
            <p:cNvSpPr/>
            <p:nvPr/>
          </p:nvSpPr>
          <p:spPr>
            <a:xfrm>
              <a:off x="3254575" y="1905400"/>
              <a:ext cx="743650" cy="105925"/>
            </a:xfrm>
            <a:custGeom>
              <a:rect b="b" l="l" r="r" t="t"/>
              <a:pathLst>
                <a:path extrusionOk="0" h="4237" w="29746">
                  <a:moveTo>
                    <a:pt x="29631" y="1"/>
                  </a:moveTo>
                  <a:lnTo>
                    <a:pt x="42" y="4070"/>
                  </a:lnTo>
                  <a:lnTo>
                    <a:pt x="0" y="4122"/>
                  </a:lnTo>
                  <a:lnTo>
                    <a:pt x="21" y="4237"/>
                  </a:lnTo>
                  <a:lnTo>
                    <a:pt x="29746" y="157"/>
                  </a:lnTo>
                  <a:lnTo>
                    <a:pt x="2963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6"/>
            <p:cNvSpPr/>
            <p:nvPr/>
          </p:nvSpPr>
          <p:spPr>
            <a:xfrm>
              <a:off x="3255075" y="1909325"/>
              <a:ext cx="745000" cy="273625"/>
            </a:xfrm>
            <a:custGeom>
              <a:rect b="b" l="l" r="r" t="t"/>
              <a:pathLst>
                <a:path extrusionOk="0" h="10945" w="29800">
                  <a:moveTo>
                    <a:pt x="29726" y="0"/>
                  </a:moveTo>
                  <a:lnTo>
                    <a:pt x="1" y="4080"/>
                  </a:lnTo>
                  <a:lnTo>
                    <a:pt x="28" y="4246"/>
                  </a:lnTo>
                  <a:lnTo>
                    <a:pt x="28" y="4246"/>
                  </a:lnTo>
                  <a:lnTo>
                    <a:pt x="29737" y="157"/>
                  </a:lnTo>
                  <a:lnTo>
                    <a:pt x="29799" y="84"/>
                  </a:lnTo>
                  <a:lnTo>
                    <a:pt x="29726" y="0"/>
                  </a:lnTo>
                  <a:close/>
                  <a:moveTo>
                    <a:pt x="28" y="4246"/>
                  </a:moveTo>
                  <a:lnTo>
                    <a:pt x="22" y="4247"/>
                  </a:lnTo>
                  <a:lnTo>
                    <a:pt x="1107" y="10945"/>
                  </a:lnTo>
                  <a:lnTo>
                    <a:pt x="28" y="4246"/>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6"/>
            <p:cNvSpPr/>
            <p:nvPr/>
          </p:nvSpPr>
          <p:spPr>
            <a:xfrm>
              <a:off x="3998475" y="1911400"/>
              <a:ext cx="2625" cy="1850"/>
            </a:xfrm>
            <a:custGeom>
              <a:rect b="b" l="l" r="r" t="t"/>
              <a:pathLst>
                <a:path extrusionOk="0" h="74" w="105">
                  <a:moveTo>
                    <a:pt x="63" y="1"/>
                  </a:moveTo>
                  <a:lnTo>
                    <a:pt x="1" y="74"/>
                  </a:lnTo>
                  <a:lnTo>
                    <a:pt x="1" y="74"/>
                  </a:lnTo>
                  <a:lnTo>
                    <a:pt x="105" y="64"/>
                  </a:lnTo>
                  <a:lnTo>
                    <a:pt x="6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6"/>
            <p:cNvSpPr/>
            <p:nvPr/>
          </p:nvSpPr>
          <p:spPr>
            <a:xfrm>
              <a:off x="3246225" y="2008175"/>
              <a:ext cx="2100" cy="550"/>
            </a:xfrm>
            <a:custGeom>
              <a:rect b="b" l="l" r="r" t="t"/>
              <a:pathLst>
                <a:path extrusionOk="0" h="22" w="84">
                  <a:moveTo>
                    <a:pt x="73" y="0"/>
                  </a:moveTo>
                  <a:lnTo>
                    <a:pt x="0" y="11"/>
                  </a:lnTo>
                  <a:lnTo>
                    <a:pt x="0" y="21"/>
                  </a:lnTo>
                  <a:lnTo>
                    <a:pt x="8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6"/>
            <p:cNvSpPr/>
            <p:nvPr/>
          </p:nvSpPr>
          <p:spPr>
            <a:xfrm>
              <a:off x="3248025" y="2008175"/>
              <a:ext cx="825" cy="25"/>
            </a:xfrm>
            <a:custGeom>
              <a:rect b="b" l="l" r="r" t="t"/>
              <a:pathLst>
                <a:path extrusionOk="0" h="1" w="33">
                  <a:moveTo>
                    <a:pt x="33" y="0"/>
                  </a:moveTo>
                  <a:lnTo>
                    <a:pt x="1" y="0"/>
                  </a:lnTo>
                  <a:lnTo>
                    <a:pt x="12" y="0"/>
                  </a:lnTo>
                  <a:lnTo>
                    <a:pt x="2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6"/>
            <p:cNvSpPr/>
            <p:nvPr/>
          </p:nvSpPr>
          <p:spPr>
            <a:xfrm>
              <a:off x="3246225" y="2008175"/>
              <a:ext cx="2350" cy="2625"/>
            </a:xfrm>
            <a:custGeom>
              <a:rect b="b" l="l" r="r" t="t"/>
              <a:pathLst>
                <a:path extrusionOk="0" h="105" w="94">
                  <a:moveTo>
                    <a:pt x="84" y="0"/>
                  </a:moveTo>
                  <a:lnTo>
                    <a:pt x="0" y="21"/>
                  </a:lnTo>
                  <a:lnTo>
                    <a:pt x="21" y="105"/>
                  </a:lnTo>
                  <a:lnTo>
                    <a:pt x="9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6"/>
            <p:cNvSpPr/>
            <p:nvPr/>
          </p:nvSpPr>
          <p:spPr>
            <a:xfrm>
              <a:off x="3246750" y="2007400"/>
              <a:ext cx="101750" cy="587950"/>
            </a:xfrm>
            <a:custGeom>
              <a:rect b="b" l="l" r="r" t="t"/>
              <a:pathLst>
                <a:path extrusionOk="0" h="23518" w="4070">
                  <a:moveTo>
                    <a:pt x="302" y="0"/>
                  </a:moveTo>
                  <a:lnTo>
                    <a:pt x="146" y="21"/>
                  </a:lnTo>
                  <a:lnTo>
                    <a:pt x="84" y="31"/>
                  </a:lnTo>
                  <a:lnTo>
                    <a:pt x="73" y="31"/>
                  </a:lnTo>
                  <a:lnTo>
                    <a:pt x="0" y="136"/>
                  </a:lnTo>
                  <a:lnTo>
                    <a:pt x="73" y="585"/>
                  </a:lnTo>
                  <a:lnTo>
                    <a:pt x="2567" y="16037"/>
                  </a:lnTo>
                  <a:lnTo>
                    <a:pt x="3766" y="23518"/>
                  </a:lnTo>
                  <a:lnTo>
                    <a:pt x="3923" y="23497"/>
                  </a:lnTo>
                  <a:lnTo>
                    <a:pt x="3933" y="23330"/>
                  </a:lnTo>
                  <a:lnTo>
                    <a:pt x="4069" y="23330"/>
                  </a:lnTo>
                  <a:lnTo>
                    <a:pt x="1440" y="7022"/>
                  </a:lnTo>
                  <a:lnTo>
                    <a:pt x="334" y="157"/>
                  </a:lnTo>
                  <a:lnTo>
                    <a:pt x="313" y="42"/>
                  </a:lnTo>
                  <a:lnTo>
                    <a:pt x="30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6"/>
            <p:cNvSpPr/>
            <p:nvPr/>
          </p:nvSpPr>
          <p:spPr>
            <a:xfrm>
              <a:off x="1695525" y="2755500"/>
              <a:ext cx="737425" cy="689675"/>
            </a:xfrm>
            <a:custGeom>
              <a:rect b="b" l="l" r="r" t="t"/>
              <a:pathLst>
                <a:path extrusionOk="0" h="27587" w="29497">
                  <a:moveTo>
                    <a:pt x="4059" y="668"/>
                  </a:moveTo>
                  <a:lnTo>
                    <a:pt x="28766" y="24269"/>
                  </a:lnTo>
                  <a:lnTo>
                    <a:pt x="376" y="27221"/>
                  </a:lnTo>
                  <a:lnTo>
                    <a:pt x="4059" y="668"/>
                  </a:lnTo>
                  <a:close/>
                  <a:moveTo>
                    <a:pt x="3830" y="0"/>
                  </a:moveTo>
                  <a:lnTo>
                    <a:pt x="0" y="27586"/>
                  </a:lnTo>
                  <a:lnTo>
                    <a:pt x="29152" y="24561"/>
                  </a:lnTo>
                  <a:lnTo>
                    <a:pt x="29496" y="24519"/>
                  </a:lnTo>
                  <a:lnTo>
                    <a:pt x="383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6"/>
            <p:cNvSpPr/>
            <p:nvPr/>
          </p:nvSpPr>
          <p:spPr>
            <a:xfrm>
              <a:off x="1791250" y="2760950"/>
              <a:ext cx="635425" cy="607275"/>
            </a:xfrm>
            <a:custGeom>
              <a:rect b="b" l="l" r="r" t="t"/>
              <a:pathLst>
                <a:path extrusionOk="0" h="24291" w="25417">
                  <a:moveTo>
                    <a:pt x="230" y="1"/>
                  </a:moveTo>
                  <a:lnTo>
                    <a:pt x="1" y="230"/>
                  </a:lnTo>
                  <a:lnTo>
                    <a:pt x="25197" y="24290"/>
                  </a:lnTo>
                  <a:lnTo>
                    <a:pt x="25417" y="24061"/>
                  </a:lnTo>
                  <a:lnTo>
                    <a:pt x="23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6"/>
            <p:cNvSpPr/>
            <p:nvPr/>
          </p:nvSpPr>
          <p:spPr>
            <a:xfrm>
              <a:off x="3344825" y="1906200"/>
              <a:ext cx="1201975" cy="701925"/>
            </a:xfrm>
            <a:custGeom>
              <a:rect b="b" l="l" r="r" t="t"/>
              <a:pathLst>
                <a:path extrusionOk="0" h="28077" w="48079">
                  <a:moveTo>
                    <a:pt x="26449" y="0"/>
                  </a:moveTo>
                  <a:lnTo>
                    <a:pt x="26188" y="198"/>
                  </a:lnTo>
                  <a:lnTo>
                    <a:pt x="47420" y="27754"/>
                  </a:lnTo>
                  <a:lnTo>
                    <a:pt x="10" y="27378"/>
                  </a:lnTo>
                  <a:lnTo>
                    <a:pt x="0" y="27701"/>
                  </a:lnTo>
                  <a:lnTo>
                    <a:pt x="48078" y="28077"/>
                  </a:lnTo>
                  <a:lnTo>
                    <a:pt x="48078" y="28077"/>
                  </a:lnTo>
                  <a:lnTo>
                    <a:pt x="2644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6"/>
            <p:cNvSpPr/>
            <p:nvPr/>
          </p:nvSpPr>
          <p:spPr>
            <a:xfrm>
              <a:off x="3864650" y="2608100"/>
              <a:ext cx="670900" cy="897075"/>
            </a:xfrm>
            <a:custGeom>
              <a:rect b="b" l="l" r="r" t="t"/>
              <a:pathLst>
                <a:path extrusionOk="0" h="35883" w="26836">
                  <a:moveTo>
                    <a:pt x="26638" y="1"/>
                  </a:moveTo>
                  <a:lnTo>
                    <a:pt x="1" y="35882"/>
                  </a:lnTo>
                  <a:lnTo>
                    <a:pt x="335" y="35704"/>
                  </a:lnTo>
                  <a:lnTo>
                    <a:pt x="2683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6"/>
            <p:cNvSpPr/>
            <p:nvPr/>
          </p:nvSpPr>
          <p:spPr>
            <a:xfrm>
              <a:off x="3873000" y="2608100"/>
              <a:ext cx="667000" cy="892625"/>
            </a:xfrm>
            <a:custGeom>
              <a:rect b="b" l="l" r="r" t="t"/>
              <a:pathLst>
                <a:path extrusionOk="0" h="35705" w="26680">
                  <a:moveTo>
                    <a:pt x="26502" y="1"/>
                  </a:moveTo>
                  <a:lnTo>
                    <a:pt x="1" y="35704"/>
                  </a:lnTo>
                  <a:lnTo>
                    <a:pt x="1" y="35704"/>
                  </a:lnTo>
                  <a:lnTo>
                    <a:pt x="335" y="35537"/>
                  </a:lnTo>
                  <a:lnTo>
                    <a:pt x="26680" y="32"/>
                  </a:lnTo>
                  <a:lnTo>
                    <a:pt x="26669" y="32"/>
                  </a:lnTo>
                  <a:lnTo>
                    <a:pt x="26617" y="95"/>
                  </a:lnTo>
                  <a:lnTo>
                    <a:pt x="2654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6"/>
            <p:cNvSpPr/>
            <p:nvPr/>
          </p:nvSpPr>
          <p:spPr>
            <a:xfrm>
              <a:off x="3858675" y="3496525"/>
              <a:ext cx="22700" cy="21675"/>
            </a:xfrm>
            <a:custGeom>
              <a:rect b="b" l="l" r="r" t="t"/>
              <a:pathLst>
                <a:path extrusionOk="0" h="867" w="908">
                  <a:moveTo>
                    <a:pt x="908" y="0"/>
                  </a:moveTo>
                  <a:lnTo>
                    <a:pt x="574" y="167"/>
                  </a:lnTo>
                  <a:lnTo>
                    <a:pt x="240" y="345"/>
                  </a:lnTo>
                  <a:lnTo>
                    <a:pt x="0" y="668"/>
                  </a:lnTo>
                  <a:lnTo>
                    <a:pt x="261" y="867"/>
                  </a:lnTo>
                  <a:lnTo>
                    <a:pt x="908"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6"/>
            <p:cNvSpPr/>
            <p:nvPr/>
          </p:nvSpPr>
          <p:spPr>
            <a:xfrm>
              <a:off x="4530600" y="2605775"/>
              <a:ext cx="6000" cy="2350"/>
            </a:xfrm>
            <a:custGeom>
              <a:rect b="b" l="l" r="r" t="t"/>
              <a:pathLst>
                <a:path extrusionOk="0" h="94" w="240">
                  <a:moveTo>
                    <a:pt x="63" y="0"/>
                  </a:moveTo>
                  <a:lnTo>
                    <a:pt x="0" y="94"/>
                  </a:lnTo>
                  <a:lnTo>
                    <a:pt x="240" y="94"/>
                  </a:lnTo>
                  <a:lnTo>
                    <a:pt x="219" y="63"/>
                  </a:lnTo>
                  <a:lnTo>
                    <a:pt x="6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6"/>
            <p:cNvSpPr/>
            <p:nvPr/>
          </p:nvSpPr>
          <p:spPr>
            <a:xfrm>
              <a:off x="5282325" y="840925"/>
              <a:ext cx="709250" cy="476325"/>
            </a:xfrm>
            <a:custGeom>
              <a:rect b="b" l="l" r="r" t="t"/>
              <a:pathLst>
                <a:path extrusionOk="0" h="19053" w="28370">
                  <a:moveTo>
                    <a:pt x="10455" y="439"/>
                  </a:moveTo>
                  <a:lnTo>
                    <a:pt x="27170" y="18238"/>
                  </a:lnTo>
                  <a:lnTo>
                    <a:pt x="648" y="8065"/>
                  </a:lnTo>
                  <a:lnTo>
                    <a:pt x="10455" y="439"/>
                  </a:lnTo>
                  <a:close/>
                  <a:moveTo>
                    <a:pt x="10497" y="0"/>
                  </a:moveTo>
                  <a:lnTo>
                    <a:pt x="1" y="8170"/>
                  </a:lnTo>
                  <a:lnTo>
                    <a:pt x="28369" y="19052"/>
                  </a:lnTo>
                  <a:lnTo>
                    <a:pt x="28369" y="19052"/>
                  </a:lnTo>
                  <a:lnTo>
                    <a:pt x="1049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6"/>
            <p:cNvSpPr/>
            <p:nvPr/>
          </p:nvSpPr>
          <p:spPr>
            <a:xfrm>
              <a:off x="3991950" y="1901225"/>
              <a:ext cx="939325" cy="709250"/>
            </a:xfrm>
            <a:custGeom>
              <a:rect b="b" l="l" r="r" t="t"/>
              <a:pathLst>
                <a:path extrusionOk="0" h="28370" w="37573">
                  <a:moveTo>
                    <a:pt x="867" y="596"/>
                  </a:moveTo>
                  <a:lnTo>
                    <a:pt x="36988" y="11280"/>
                  </a:lnTo>
                  <a:lnTo>
                    <a:pt x="21880" y="27858"/>
                  </a:lnTo>
                  <a:lnTo>
                    <a:pt x="867" y="596"/>
                  </a:lnTo>
                  <a:close/>
                  <a:moveTo>
                    <a:pt x="0" y="1"/>
                  </a:moveTo>
                  <a:lnTo>
                    <a:pt x="21734" y="28213"/>
                  </a:lnTo>
                  <a:lnTo>
                    <a:pt x="21859" y="28370"/>
                  </a:lnTo>
                  <a:lnTo>
                    <a:pt x="37572" y="11113"/>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6"/>
            <p:cNvSpPr/>
            <p:nvPr/>
          </p:nvSpPr>
          <p:spPr>
            <a:xfrm>
              <a:off x="4920025" y="1042550"/>
              <a:ext cx="374325" cy="1139900"/>
            </a:xfrm>
            <a:custGeom>
              <a:rect b="b" l="l" r="r" t="t"/>
              <a:pathLst>
                <a:path extrusionOk="0" h="45596" w="14973">
                  <a:moveTo>
                    <a:pt x="14670" y="0"/>
                  </a:moveTo>
                  <a:lnTo>
                    <a:pt x="0" y="45491"/>
                  </a:lnTo>
                  <a:lnTo>
                    <a:pt x="313" y="45595"/>
                  </a:lnTo>
                  <a:lnTo>
                    <a:pt x="14973" y="105"/>
                  </a:lnTo>
                  <a:lnTo>
                    <a:pt x="1467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6"/>
            <p:cNvSpPr/>
            <p:nvPr/>
          </p:nvSpPr>
          <p:spPr>
            <a:xfrm>
              <a:off x="4531625" y="2174350"/>
              <a:ext cx="862625" cy="785900"/>
            </a:xfrm>
            <a:custGeom>
              <a:rect b="b" l="l" r="r" t="t"/>
              <a:pathLst>
                <a:path extrusionOk="0" h="31436" w="34505">
                  <a:moveTo>
                    <a:pt x="15661" y="543"/>
                  </a:moveTo>
                  <a:lnTo>
                    <a:pt x="33722" y="30768"/>
                  </a:lnTo>
                  <a:lnTo>
                    <a:pt x="33722" y="30768"/>
                  </a:lnTo>
                  <a:lnTo>
                    <a:pt x="553" y="17132"/>
                  </a:lnTo>
                  <a:lnTo>
                    <a:pt x="15661" y="543"/>
                  </a:lnTo>
                  <a:close/>
                  <a:moveTo>
                    <a:pt x="15724" y="0"/>
                  </a:moveTo>
                  <a:lnTo>
                    <a:pt x="1" y="17246"/>
                  </a:lnTo>
                  <a:lnTo>
                    <a:pt x="34056" y="31248"/>
                  </a:lnTo>
                  <a:lnTo>
                    <a:pt x="34504" y="31436"/>
                  </a:lnTo>
                  <a:lnTo>
                    <a:pt x="15828" y="188"/>
                  </a:lnTo>
                  <a:lnTo>
                    <a:pt x="1572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6"/>
            <p:cNvSpPr/>
            <p:nvPr/>
          </p:nvSpPr>
          <p:spPr>
            <a:xfrm>
              <a:off x="5971200" y="1297400"/>
              <a:ext cx="368075" cy="697225"/>
            </a:xfrm>
            <a:custGeom>
              <a:rect b="b" l="l" r="r" t="t"/>
              <a:pathLst>
                <a:path extrusionOk="0" h="27889" w="14723">
                  <a:moveTo>
                    <a:pt x="429" y="772"/>
                  </a:moveTo>
                  <a:lnTo>
                    <a:pt x="14284" y="12072"/>
                  </a:lnTo>
                  <a:lnTo>
                    <a:pt x="4080" y="27012"/>
                  </a:lnTo>
                  <a:lnTo>
                    <a:pt x="429" y="772"/>
                  </a:lnTo>
                  <a:close/>
                  <a:moveTo>
                    <a:pt x="0" y="0"/>
                  </a:moveTo>
                  <a:lnTo>
                    <a:pt x="3819" y="27471"/>
                  </a:lnTo>
                  <a:lnTo>
                    <a:pt x="3872" y="27889"/>
                  </a:lnTo>
                  <a:lnTo>
                    <a:pt x="14723" y="12009"/>
                  </a:lnTo>
                  <a:lnTo>
                    <a:pt x="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6"/>
            <p:cNvSpPr/>
            <p:nvPr/>
          </p:nvSpPr>
          <p:spPr>
            <a:xfrm>
              <a:off x="4928875" y="2181125"/>
              <a:ext cx="718900" cy="762725"/>
            </a:xfrm>
            <a:custGeom>
              <a:rect b="b" l="l" r="r" t="t"/>
              <a:pathLst>
                <a:path extrusionOk="0" h="30509" w="28756">
                  <a:moveTo>
                    <a:pt x="22" y="0"/>
                  </a:moveTo>
                  <a:lnTo>
                    <a:pt x="1" y="21"/>
                  </a:lnTo>
                  <a:lnTo>
                    <a:pt x="95" y="167"/>
                  </a:lnTo>
                  <a:lnTo>
                    <a:pt x="28526" y="532"/>
                  </a:lnTo>
                  <a:lnTo>
                    <a:pt x="18187" y="30446"/>
                  </a:lnTo>
                  <a:lnTo>
                    <a:pt x="18218" y="30508"/>
                  </a:lnTo>
                  <a:lnTo>
                    <a:pt x="18333" y="30508"/>
                  </a:lnTo>
                  <a:lnTo>
                    <a:pt x="28756" y="376"/>
                  </a:lnTo>
                  <a:lnTo>
                    <a:pt x="2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6"/>
            <p:cNvSpPr/>
            <p:nvPr/>
          </p:nvSpPr>
          <p:spPr>
            <a:xfrm>
              <a:off x="5387200" y="2190500"/>
              <a:ext cx="262425" cy="753350"/>
            </a:xfrm>
            <a:custGeom>
              <a:rect b="b" l="l" r="r" t="t"/>
              <a:pathLst>
                <a:path extrusionOk="0" h="30134" w="10497">
                  <a:moveTo>
                    <a:pt x="10423" y="1"/>
                  </a:moveTo>
                  <a:lnTo>
                    <a:pt x="0" y="30133"/>
                  </a:lnTo>
                  <a:lnTo>
                    <a:pt x="177" y="30133"/>
                  </a:lnTo>
                  <a:lnTo>
                    <a:pt x="10496" y="282"/>
                  </a:lnTo>
                  <a:lnTo>
                    <a:pt x="1042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6"/>
            <p:cNvSpPr/>
            <p:nvPr/>
          </p:nvSpPr>
          <p:spPr>
            <a:xfrm>
              <a:off x="5647750" y="2190500"/>
              <a:ext cx="3150" cy="7075"/>
            </a:xfrm>
            <a:custGeom>
              <a:rect b="b" l="l" r="r" t="t"/>
              <a:pathLst>
                <a:path extrusionOk="0" h="283" w="126">
                  <a:moveTo>
                    <a:pt x="1" y="1"/>
                  </a:moveTo>
                  <a:lnTo>
                    <a:pt x="74" y="282"/>
                  </a:lnTo>
                  <a:lnTo>
                    <a:pt x="126" y="105"/>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6"/>
            <p:cNvSpPr/>
            <p:nvPr/>
          </p:nvSpPr>
          <p:spPr>
            <a:xfrm>
              <a:off x="5647750" y="2186575"/>
              <a:ext cx="5525" cy="3950"/>
            </a:xfrm>
            <a:custGeom>
              <a:rect b="b" l="l" r="r" t="t"/>
              <a:pathLst>
                <a:path extrusionOk="0" h="158" w="221">
                  <a:moveTo>
                    <a:pt x="53" y="1"/>
                  </a:moveTo>
                  <a:lnTo>
                    <a:pt x="1" y="158"/>
                  </a:lnTo>
                  <a:lnTo>
                    <a:pt x="199" y="54"/>
                  </a:lnTo>
                  <a:lnTo>
                    <a:pt x="22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6"/>
            <p:cNvSpPr/>
            <p:nvPr/>
          </p:nvSpPr>
          <p:spPr>
            <a:xfrm>
              <a:off x="4929150" y="2177200"/>
              <a:ext cx="719950" cy="13325"/>
            </a:xfrm>
            <a:custGeom>
              <a:rect b="b" l="l" r="r" t="t"/>
              <a:pathLst>
                <a:path extrusionOk="0" h="533" w="28798">
                  <a:moveTo>
                    <a:pt x="11" y="0"/>
                  </a:moveTo>
                  <a:lnTo>
                    <a:pt x="1" y="53"/>
                  </a:lnTo>
                  <a:lnTo>
                    <a:pt x="84" y="74"/>
                  </a:lnTo>
                  <a:lnTo>
                    <a:pt x="11" y="157"/>
                  </a:lnTo>
                  <a:lnTo>
                    <a:pt x="28745" y="533"/>
                  </a:lnTo>
                  <a:lnTo>
                    <a:pt x="28797" y="376"/>
                  </a:lnTo>
                  <a:lnTo>
                    <a:pt x="1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6"/>
            <p:cNvSpPr/>
            <p:nvPr/>
          </p:nvSpPr>
          <p:spPr>
            <a:xfrm>
              <a:off x="5647750" y="2187900"/>
              <a:ext cx="5000" cy="5250"/>
            </a:xfrm>
            <a:custGeom>
              <a:rect b="b" l="l" r="r" t="t"/>
              <a:pathLst>
                <a:path extrusionOk="0" h="210" w="200">
                  <a:moveTo>
                    <a:pt x="199" y="1"/>
                  </a:moveTo>
                  <a:lnTo>
                    <a:pt x="1" y="105"/>
                  </a:lnTo>
                  <a:lnTo>
                    <a:pt x="126" y="209"/>
                  </a:lnTo>
                  <a:lnTo>
                    <a:pt x="199"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6"/>
            <p:cNvSpPr/>
            <p:nvPr/>
          </p:nvSpPr>
          <p:spPr>
            <a:xfrm>
              <a:off x="5384300" y="2943825"/>
              <a:ext cx="7325" cy="7575"/>
            </a:xfrm>
            <a:custGeom>
              <a:rect b="b" l="l" r="r" t="t"/>
              <a:pathLst>
                <a:path extrusionOk="0" h="303" w="293">
                  <a:moveTo>
                    <a:pt x="1" y="0"/>
                  </a:moveTo>
                  <a:lnTo>
                    <a:pt x="189" y="302"/>
                  </a:lnTo>
                  <a:lnTo>
                    <a:pt x="29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6"/>
            <p:cNvSpPr/>
            <p:nvPr/>
          </p:nvSpPr>
          <p:spPr>
            <a:xfrm>
              <a:off x="4923150" y="2187900"/>
              <a:ext cx="157050" cy="262675"/>
            </a:xfrm>
            <a:custGeom>
              <a:rect b="b" l="l" r="r" t="t"/>
              <a:pathLst>
                <a:path extrusionOk="0" h="10507" w="6282">
                  <a:moveTo>
                    <a:pt x="0" y="1"/>
                  </a:moveTo>
                  <a:lnTo>
                    <a:pt x="0" y="1"/>
                  </a:lnTo>
                  <a:lnTo>
                    <a:pt x="6281" y="10507"/>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6"/>
            <p:cNvSpPr/>
            <p:nvPr/>
          </p:nvSpPr>
          <p:spPr>
            <a:xfrm>
              <a:off x="5384575" y="2959975"/>
              <a:ext cx="1325" cy="1325"/>
            </a:xfrm>
            <a:custGeom>
              <a:rect b="b" l="l" r="r" t="t"/>
              <a:pathLst>
                <a:path extrusionOk="0" h="53" w="53">
                  <a:moveTo>
                    <a:pt x="1" y="1"/>
                  </a:moveTo>
                  <a:lnTo>
                    <a:pt x="32" y="53"/>
                  </a:lnTo>
                  <a:lnTo>
                    <a:pt x="5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6"/>
            <p:cNvSpPr/>
            <p:nvPr/>
          </p:nvSpPr>
          <p:spPr>
            <a:xfrm>
              <a:off x="5381700" y="2955025"/>
              <a:ext cx="5250" cy="4975"/>
            </a:xfrm>
            <a:custGeom>
              <a:rect b="b" l="l" r="r" t="t"/>
              <a:pathLst>
                <a:path extrusionOk="0" h="199" w="210">
                  <a:moveTo>
                    <a:pt x="1" y="0"/>
                  </a:moveTo>
                  <a:lnTo>
                    <a:pt x="116" y="199"/>
                  </a:lnTo>
                  <a:lnTo>
                    <a:pt x="167" y="199"/>
                  </a:lnTo>
                  <a:lnTo>
                    <a:pt x="209" y="84"/>
                  </a:lnTo>
                  <a:lnTo>
                    <a:pt x="53" y="21"/>
                  </a:lnTo>
                  <a:lnTo>
                    <a:pt x="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6"/>
            <p:cNvSpPr/>
            <p:nvPr/>
          </p:nvSpPr>
          <p:spPr>
            <a:xfrm>
              <a:off x="4916625" y="2176950"/>
              <a:ext cx="14650" cy="4725"/>
            </a:xfrm>
            <a:custGeom>
              <a:rect b="b" l="l" r="r" t="t"/>
              <a:pathLst>
                <a:path extrusionOk="0" h="189" w="586">
                  <a:moveTo>
                    <a:pt x="1" y="0"/>
                  </a:moveTo>
                  <a:lnTo>
                    <a:pt x="94" y="146"/>
                  </a:lnTo>
                  <a:lnTo>
                    <a:pt x="147" y="84"/>
                  </a:lnTo>
                  <a:lnTo>
                    <a:pt x="178" y="0"/>
                  </a:lnTo>
                  <a:close/>
                  <a:moveTo>
                    <a:pt x="502" y="63"/>
                  </a:moveTo>
                  <a:lnTo>
                    <a:pt x="470" y="146"/>
                  </a:lnTo>
                  <a:lnTo>
                    <a:pt x="491" y="188"/>
                  </a:lnTo>
                  <a:lnTo>
                    <a:pt x="512" y="167"/>
                  </a:lnTo>
                  <a:lnTo>
                    <a:pt x="585" y="84"/>
                  </a:lnTo>
                  <a:lnTo>
                    <a:pt x="502" y="63"/>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6"/>
            <p:cNvSpPr/>
            <p:nvPr/>
          </p:nvSpPr>
          <p:spPr>
            <a:xfrm>
              <a:off x="4920275" y="2176950"/>
              <a:ext cx="9150" cy="3675"/>
            </a:xfrm>
            <a:custGeom>
              <a:rect b="b" l="l" r="r" t="t"/>
              <a:pathLst>
                <a:path extrusionOk="0" h="147" w="366">
                  <a:moveTo>
                    <a:pt x="32" y="0"/>
                  </a:moveTo>
                  <a:lnTo>
                    <a:pt x="1" y="84"/>
                  </a:lnTo>
                  <a:lnTo>
                    <a:pt x="74" y="0"/>
                  </a:lnTo>
                  <a:close/>
                  <a:moveTo>
                    <a:pt x="240" y="10"/>
                  </a:moveTo>
                  <a:lnTo>
                    <a:pt x="282" y="84"/>
                  </a:lnTo>
                  <a:lnTo>
                    <a:pt x="324" y="146"/>
                  </a:lnTo>
                  <a:lnTo>
                    <a:pt x="356" y="63"/>
                  </a:lnTo>
                  <a:lnTo>
                    <a:pt x="366" y="1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6"/>
            <p:cNvSpPr/>
            <p:nvPr/>
          </p:nvSpPr>
          <p:spPr>
            <a:xfrm>
              <a:off x="4918975" y="2176950"/>
              <a:ext cx="470050" cy="780175"/>
            </a:xfrm>
            <a:custGeom>
              <a:rect b="b" l="l" r="r" t="t"/>
              <a:pathLst>
                <a:path extrusionOk="0" h="31207" w="18802">
                  <a:moveTo>
                    <a:pt x="126" y="0"/>
                  </a:moveTo>
                  <a:lnTo>
                    <a:pt x="53" y="84"/>
                  </a:lnTo>
                  <a:lnTo>
                    <a:pt x="0" y="146"/>
                  </a:lnTo>
                  <a:lnTo>
                    <a:pt x="167" y="439"/>
                  </a:lnTo>
                  <a:lnTo>
                    <a:pt x="6448" y="10945"/>
                  </a:lnTo>
                  <a:lnTo>
                    <a:pt x="18510" y="31123"/>
                  </a:lnTo>
                  <a:lnTo>
                    <a:pt x="18562" y="31144"/>
                  </a:lnTo>
                  <a:lnTo>
                    <a:pt x="18718" y="31207"/>
                  </a:lnTo>
                  <a:lnTo>
                    <a:pt x="18802" y="30977"/>
                  </a:lnTo>
                  <a:lnTo>
                    <a:pt x="18614" y="30675"/>
                  </a:lnTo>
                  <a:lnTo>
                    <a:pt x="18583" y="30613"/>
                  </a:lnTo>
                  <a:lnTo>
                    <a:pt x="491" y="334"/>
                  </a:lnTo>
                  <a:lnTo>
                    <a:pt x="397" y="188"/>
                  </a:lnTo>
                  <a:lnTo>
                    <a:pt x="376" y="146"/>
                  </a:lnTo>
                  <a:lnTo>
                    <a:pt x="334" y="84"/>
                  </a:lnTo>
                  <a:lnTo>
                    <a:pt x="292" y="10"/>
                  </a:lnTo>
                  <a:lnTo>
                    <a:pt x="12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6"/>
            <p:cNvSpPr/>
            <p:nvPr/>
          </p:nvSpPr>
          <p:spPr>
            <a:xfrm>
              <a:off x="6067175" y="1589775"/>
              <a:ext cx="448950" cy="461200"/>
            </a:xfrm>
            <a:custGeom>
              <a:rect b="b" l="l" r="r" t="t"/>
              <a:pathLst>
                <a:path extrusionOk="0" h="18448" w="17958">
                  <a:moveTo>
                    <a:pt x="10706" y="1"/>
                  </a:moveTo>
                  <a:lnTo>
                    <a:pt x="1" y="15672"/>
                  </a:lnTo>
                  <a:lnTo>
                    <a:pt x="272" y="15850"/>
                  </a:lnTo>
                  <a:lnTo>
                    <a:pt x="10622" y="690"/>
                  </a:lnTo>
                  <a:lnTo>
                    <a:pt x="17655" y="18447"/>
                  </a:lnTo>
                  <a:lnTo>
                    <a:pt x="17958" y="18333"/>
                  </a:lnTo>
                  <a:lnTo>
                    <a:pt x="1070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6"/>
            <p:cNvSpPr/>
            <p:nvPr/>
          </p:nvSpPr>
          <p:spPr>
            <a:xfrm>
              <a:off x="5643850" y="1290600"/>
              <a:ext cx="430675" cy="901225"/>
            </a:xfrm>
            <a:custGeom>
              <a:rect b="b" l="l" r="r" t="t"/>
              <a:pathLst>
                <a:path extrusionOk="0" h="36049" w="17227">
                  <a:moveTo>
                    <a:pt x="13387" y="1"/>
                  </a:moveTo>
                  <a:lnTo>
                    <a:pt x="1" y="35944"/>
                  </a:lnTo>
                  <a:lnTo>
                    <a:pt x="303" y="36049"/>
                  </a:lnTo>
                  <a:lnTo>
                    <a:pt x="13240" y="1316"/>
                  </a:lnTo>
                  <a:lnTo>
                    <a:pt x="16913" y="27743"/>
                  </a:lnTo>
                  <a:lnTo>
                    <a:pt x="17226" y="27702"/>
                  </a:lnTo>
                  <a:lnTo>
                    <a:pt x="1338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6"/>
            <p:cNvSpPr/>
            <p:nvPr/>
          </p:nvSpPr>
          <p:spPr>
            <a:xfrm>
              <a:off x="4912975" y="1294275"/>
              <a:ext cx="1072600" cy="900425"/>
            </a:xfrm>
            <a:custGeom>
              <a:rect b="b" l="l" r="r" t="t"/>
              <a:pathLst>
                <a:path extrusionOk="0" h="36017" w="42904">
                  <a:moveTo>
                    <a:pt x="42183" y="1023"/>
                  </a:moveTo>
                  <a:lnTo>
                    <a:pt x="29277" y="35683"/>
                  </a:lnTo>
                  <a:lnTo>
                    <a:pt x="877" y="35317"/>
                  </a:lnTo>
                  <a:lnTo>
                    <a:pt x="42183" y="1023"/>
                  </a:lnTo>
                  <a:close/>
                  <a:moveTo>
                    <a:pt x="42904" y="0"/>
                  </a:moveTo>
                  <a:lnTo>
                    <a:pt x="335" y="35349"/>
                  </a:lnTo>
                  <a:lnTo>
                    <a:pt x="1" y="35630"/>
                  </a:lnTo>
                  <a:lnTo>
                    <a:pt x="29382" y="36017"/>
                  </a:lnTo>
                  <a:lnTo>
                    <a:pt x="29496" y="36017"/>
                  </a:lnTo>
                  <a:lnTo>
                    <a:pt x="4290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6"/>
            <p:cNvSpPr/>
            <p:nvPr/>
          </p:nvSpPr>
          <p:spPr>
            <a:xfrm>
              <a:off x="2780075" y="3511925"/>
              <a:ext cx="1082800" cy="280425"/>
            </a:xfrm>
            <a:custGeom>
              <a:rect b="b" l="l" r="r" t="t"/>
              <a:pathLst>
                <a:path extrusionOk="0" h="11217" w="43312">
                  <a:moveTo>
                    <a:pt x="43228" y="0"/>
                  </a:moveTo>
                  <a:lnTo>
                    <a:pt x="1" y="10903"/>
                  </a:lnTo>
                  <a:lnTo>
                    <a:pt x="74" y="11216"/>
                  </a:lnTo>
                  <a:lnTo>
                    <a:pt x="43311" y="313"/>
                  </a:lnTo>
                  <a:lnTo>
                    <a:pt x="43228"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6"/>
            <p:cNvSpPr/>
            <p:nvPr/>
          </p:nvSpPr>
          <p:spPr>
            <a:xfrm>
              <a:off x="1694475" y="3360125"/>
              <a:ext cx="740550" cy="538650"/>
            </a:xfrm>
            <a:custGeom>
              <a:rect b="b" l="l" r="r" t="t"/>
              <a:pathLst>
                <a:path extrusionOk="0" h="21546" w="29622">
                  <a:moveTo>
                    <a:pt x="28724" y="417"/>
                  </a:moveTo>
                  <a:lnTo>
                    <a:pt x="7429" y="20982"/>
                  </a:lnTo>
                  <a:lnTo>
                    <a:pt x="459" y="3360"/>
                  </a:lnTo>
                  <a:lnTo>
                    <a:pt x="28724" y="417"/>
                  </a:lnTo>
                  <a:close/>
                  <a:moveTo>
                    <a:pt x="29622" y="0"/>
                  </a:moveTo>
                  <a:lnTo>
                    <a:pt x="0" y="3078"/>
                  </a:lnTo>
                  <a:lnTo>
                    <a:pt x="7304" y="21545"/>
                  </a:lnTo>
                  <a:lnTo>
                    <a:pt x="2962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6"/>
            <p:cNvSpPr/>
            <p:nvPr/>
          </p:nvSpPr>
          <p:spPr>
            <a:xfrm>
              <a:off x="1867425" y="3359600"/>
              <a:ext cx="921550" cy="537600"/>
            </a:xfrm>
            <a:custGeom>
              <a:rect b="b" l="l" r="r" t="t"/>
              <a:pathLst>
                <a:path extrusionOk="0" h="21504" w="36862">
                  <a:moveTo>
                    <a:pt x="22245" y="469"/>
                  </a:moveTo>
                  <a:lnTo>
                    <a:pt x="36226" y="17028"/>
                  </a:lnTo>
                  <a:lnTo>
                    <a:pt x="908" y="21065"/>
                  </a:lnTo>
                  <a:lnTo>
                    <a:pt x="22245" y="469"/>
                  </a:lnTo>
                  <a:close/>
                  <a:moveTo>
                    <a:pt x="22266" y="0"/>
                  </a:moveTo>
                  <a:lnTo>
                    <a:pt x="0" y="21503"/>
                  </a:lnTo>
                  <a:lnTo>
                    <a:pt x="36560" y="17309"/>
                  </a:lnTo>
                  <a:lnTo>
                    <a:pt x="36862" y="17278"/>
                  </a:lnTo>
                  <a:lnTo>
                    <a:pt x="2226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6"/>
            <p:cNvSpPr/>
            <p:nvPr/>
          </p:nvSpPr>
          <p:spPr>
            <a:xfrm>
              <a:off x="2768600" y="3508800"/>
              <a:ext cx="1103900" cy="566575"/>
            </a:xfrm>
            <a:custGeom>
              <a:rect b="b" l="l" r="r" t="t"/>
              <a:pathLst>
                <a:path extrusionOk="0" h="22663" w="44156">
                  <a:moveTo>
                    <a:pt x="43311" y="553"/>
                  </a:moveTo>
                  <a:lnTo>
                    <a:pt x="26012" y="22266"/>
                  </a:lnTo>
                  <a:lnTo>
                    <a:pt x="993" y="11227"/>
                  </a:lnTo>
                  <a:lnTo>
                    <a:pt x="43311" y="553"/>
                  </a:lnTo>
                  <a:close/>
                  <a:moveTo>
                    <a:pt x="44156" y="0"/>
                  </a:moveTo>
                  <a:lnTo>
                    <a:pt x="1" y="11143"/>
                  </a:lnTo>
                  <a:lnTo>
                    <a:pt x="26106" y="22662"/>
                  </a:lnTo>
                  <a:lnTo>
                    <a:pt x="4415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6"/>
            <p:cNvSpPr/>
            <p:nvPr/>
          </p:nvSpPr>
          <p:spPr>
            <a:xfrm>
              <a:off x="1864025" y="3783450"/>
              <a:ext cx="923400" cy="449975"/>
            </a:xfrm>
            <a:custGeom>
              <a:rect b="b" l="l" r="r" t="t"/>
              <a:pathLst>
                <a:path extrusionOk="0" h="17999" w="36936">
                  <a:moveTo>
                    <a:pt x="36424" y="387"/>
                  </a:moveTo>
                  <a:lnTo>
                    <a:pt x="29079" y="17571"/>
                  </a:lnTo>
                  <a:lnTo>
                    <a:pt x="1169" y="4424"/>
                  </a:lnTo>
                  <a:lnTo>
                    <a:pt x="36424" y="387"/>
                  </a:lnTo>
                  <a:close/>
                  <a:moveTo>
                    <a:pt x="36935" y="0"/>
                  </a:moveTo>
                  <a:lnTo>
                    <a:pt x="0" y="4236"/>
                  </a:lnTo>
                  <a:lnTo>
                    <a:pt x="29246" y="17999"/>
                  </a:lnTo>
                  <a:lnTo>
                    <a:pt x="3693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6"/>
            <p:cNvSpPr/>
            <p:nvPr/>
          </p:nvSpPr>
          <p:spPr>
            <a:xfrm>
              <a:off x="2586300" y="3782925"/>
              <a:ext cx="847475" cy="450500"/>
            </a:xfrm>
            <a:custGeom>
              <a:rect b="b" l="l" r="r" t="t"/>
              <a:pathLst>
                <a:path extrusionOk="0" h="18020" w="33899">
                  <a:moveTo>
                    <a:pt x="7877" y="429"/>
                  </a:moveTo>
                  <a:lnTo>
                    <a:pt x="32813" y="11436"/>
                  </a:lnTo>
                  <a:lnTo>
                    <a:pt x="543" y="17592"/>
                  </a:lnTo>
                  <a:lnTo>
                    <a:pt x="7877" y="429"/>
                  </a:lnTo>
                  <a:close/>
                  <a:moveTo>
                    <a:pt x="7700" y="1"/>
                  </a:moveTo>
                  <a:lnTo>
                    <a:pt x="0" y="18020"/>
                  </a:lnTo>
                  <a:lnTo>
                    <a:pt x="33899" y="11551"/>
                  </a:lnTo>
                  <a:lnTo>
                    <a:pt x="7856" y="63"/>
                  </a:lnTo>
                  <a:lnTo>
                    <a:pt x="770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6"/>
            <p:cNvSpPr/>
            <p:nvPr/>
          </p:nvSpPr>
          <p:spPr>
            <a:xfrm>
              <a:off x="4528750" y="2595575"/>
              <a:ext cx="871500" cy="435900"/>
            </a:xfrm>
            <a:custGeom>
              <a:rect b="b" l="l" r="r" t="t"/>
              <a:pathLst>
                <a:path extrusionOk="0" h="17436" w="34860">
                  <a:moveTo>
                    <a:pt x="784" y="679"/>
                  </a:moveTo>
                  <a:lnTo>
                    <a:pt x="33597" y="14170"/>
                  </a:lnTo>
                  <a:lnTo>
                    <a:pt x="10633" y="17081"/>
                  </a:lnTo>
                  <a:lnTo>
                    <a:pt x="784" y="679"/>
                  </a:lnTo>
                  <a:close/>
                  <a:moveTo>
                    <a:pt x="1" y="1"/>
                  </a:moveTo>
                  <a:lnTo>
                    <a:pt x="10403" y="17341"/>
                  </a:lnTo>
                  <a:lnTo>
                    <a:pt x="10455" y="17436"/>
                  </a:lnTo>
                  <a:lnTo>
                    <a:pt x="34860" y="14337"/>
                  </a:lnTo>
                  <a:lnTo>
                    <a:pt x="460" y="189"/>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6"/>
            <p:cNvSpPr/>
            <p:nvPr/>
          </p:nvSpPr>
          <p:spPr>
            <a:xfrm>
              <a:off x="3847975" y="2596900"/>
              <a:ext cx="950000" cy="930700"/>
            </a:xfrm>
            <a:custGeom>
              <a:rect b="b" l="l" r="r" t="t"/>
              <a:pathLst>
                <a:path extrusionOk="0" h="37228" w="38000">
                  <a:moveTo>
                    <a:pt x="27607" y="574"/>
                  </a:moveTo>
                  <a:lnTo>
                    <a:pt x="37551" y="17142"/>
                  </a:lnTo>
                  <a:lnTo>
                    <a:pt x="1106" y="36278"/>
                  </a:lnTo>
                  <a:lnTo>
                    <a:pt x="27607" y="574"/>
                  </a:lnTo>
                  <a:close/>
                  <a:moveTo>
                    <a:pt x="27639" y="0"/>
                  </a:moveTo>
                  <a:lnTo>
                    <a:pt x="428" y="36653"/>
                  </a:lnTo>
                  <a:lnTo>
                    <a:pt x="0" y="37227"/>
                  </a:lnTo>
                  <a:lnTo>
                    <a:pt x="37999" y="17268"/>
                  </a:lnTo>
                  <a:lnTo>
                    <a:pt x="2763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6"/>
            <p:cNvSpPr/>
            <p:nvPr/>
          </p:nvSpPr>
          <p:spPr>
            <a:xfrm>
              <a:off x="3412625" y="3505675"/>
              <a:ext cx="533950" cy="663325"/>
            </a:xfrm>
            <a:custGeom>
              <a:rect b="b" l="l" r="r" t="t"/>
              <a:pathLst>
                <a:path extrusionOk="0" h="26533" w="21358">
                  <a:moveTo>
                    <a:pt x="17852" y="803"/>
                  </a:moveTo>
                  <a:lnTo>
                    <a:pt x="20982" y="26136"/>
                  </a:lnTo>
                  <a:lnTo>
                    <a:pt x="595" y="22474"/>
                  </a:lnTo>
                  <a:lnTo>
                    <a:pt x="17852" y="803"/>
                  </a:lnTo>
                  <a:close/>
                  <a:moveTo>
                    <a:pt x="18082" y="0"/>
                  </a:moveTo>
                  <a:lnTo>
                    <a:pt x="1" y="22693"/>
                  </a:lnTo>
                  <a:lnTo>
                    <a:pt x="21139" y="26491"/>
                  </a:lnTo>
                  <a:lnTo>
                    <a:pt x="21358" y="26532"/>
                  </a:lnTo>
                  <a:lnTo>
                    <a:pt x="18134" y="386"/>
                  </a:lnTo>
                  <a:lnTo>
                    <a:pt x="1808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6"/>
            <p:cNvSpPr/>
            <p:nvPr/>
          </p:nvSpPr>
          <p:spPr>
            <a:xfrm>
              <a:off x="3414725" y="4065150"/>
              <a:ext cx="537075" cy="410875"/>
            </a:xfrm>
            <a:custGeom>
              <a:rect b="b" l="l" r="r" t="t"/>
              <a:pathLst>
                <a:path extrusionOk="0" h="16435" w="21483">
                  <a:moveTo>
                    <a:pt x="439" y="408"/>
                  </a:moveTo>
                  <a:lnTo>
                    <a:pt x="20680" y="4049"/>
                  </a:lnTo>
                  <a:lnTo>
                    <a:pt x="4267" y="15892"/>
                  </a:lnTo>
                  <a:lnTo>
                    <a:pt x="439" y="408"/>
                  </a:lnTo>
                  <a:close/>
                  <a:moveTo>
                    <a:pt x="0" y="1"/>
                  </a:moveTo>
                  <a:lnTo>
                    <a:pt x="4069" y="16434"/>
                  </a:lnTo>
                  <a:lnTo>
                    <a:pt x="21483" y="3861"/>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6"/>
            <p:cNvSpPr/>
            <p:nvPr/>
          </p:nvSpPr>
          <p:spPr>
            <a:xfrm>
              <a:off x="3508875" y="4157250"/>
              <a:ext cx="539950" cy="421025"/>
            </a:xfrm>
            <a:custGeom>
              <a:rect b="b" l="l" r="r" t="t"/>
              <a:pathLst>
                <a:path extrusionOk="0" h="16841" w="21598">
                  <a:moveTo>
                    <a:pt x="17216" y="543"/>
                  </a:moveTo>
                  <a:lnTo>
                    <a:pt x="21160" y="16423"/>
                  </a:lnTo>
                  <a:lnTo>
                    <a:pt x="793" y="12395"/>
                  </a:lnTo>
                  <a:lnTo>
                    <a:pt x="17216" y="543"/>
                  </a:lnTo>
                  <a:close/>
                  <a:moveTo>
                    <a:pt x="17414" y="0"/>
                  </a:moveTo>
                  <a:lnTo>
                    <a:pt x="0" y="12562"/>
                  </a:lnTo>
                  <a:lnTo>
                    <a:pt x="21598" y="16840"/>
                  </a:lnTo>
                  <a:lnTo>
                    <a:pt x="1741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6"/>
            <p:cNvSpPr/>
            <p:nvPr/>
          </p:nvSpPr>
          <p:spPr>
            <a:xfrm>
              <a:off x="3855550" y="3498350"/>
              <a:ext cx="311450" cy="673250"/>
            </a:xfrm>
            <a:custGeom>
              <a:rect b="b" l="l" r="r" t="t"/>
              <a:pathLst>
                <a:path extrusionOk="0" h="26930" w="12458">
                  <a:moveTo>
                    <a:pt x="501" y="1388"/>
                  </a:moveTo>
                  <a:lnTo>
                    <a:pt x="12030" y="19512"/>
                  </a:lnTo>
                  <a:lnTo>
                    <a:pt x="3578" y="26314"/>
                  </a:lnTo>
                  <a:lnTo>
                    <a:pt x="501" y="1388"/>
                  </a:lnTo>
                  <a:close/>
                  <a:moveTo>
                    <a:pt x="0" y="1"/>
                  </a:moveTo>
                  <a:lnTo>
                    <a:pt x="3328" y="26930"/>
                  </a:lnTo>
                  <a:lnTo>
                    <a:pt x="12458" y="19574"/>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6"/>
            <p:cNvSpPr/>
            <p:nvPr/>
          </p:nvSpPr>
          <p:spPr>
            <a:xfrm>
              <a:off x="3937175" y="3976750"/>
              <a:ext cx="230875" cy="614800"/>
            </a:xfrm>
            <a:custGeom>
              <a:rect b="b" l="l" r="r" t="t"/>
              <a:pathLst>
                <a:path extrusionOk="0" h="24592" w="9235">
                  <a:moveTo>
                    <a:pt x="8734" y="814"/>
                  </a:moveTo>
                  <a:lnTo>
                    <a:pt x="4226" y="23110"/>
                  </a:lnTo>
                  <a:lnTo>
                    <a:pt x="366" y="7554"/>
                  </a:lnTo>
                  <a:lnTo>
                    <a:pt x="8734" y="814"/>
                  </a:lnTo>
                  <a:close/>
                  <a:moveTo>
                    <a:pt x="9234" y="0"/>
                  </a:moveTo>
                  <a:lnTo>
                    <a:pt x="0" y="7429"/>
                  </a:lnTo>
                  <a:lnTo>
                    <a:pt x="4257" y="24592"/>
                  </a:lnTo>
                  <a:lnTo>
                    <a:pt x="923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6"/>
            <p:cNvSpPr/>
            <p:nvPr/>
          </p:nvSpPr>
          <p:spPr>
            <a:xfrm>
              <a:off x="3514875" y="4464250"/>
              <a:ext cx="538125" cy="499775"/>
            </a:xfrm>
            <a:custGeom>
              <a:rect b="b" l="l" r="r" t="t"/>
              <a:pathLst>
                <a:path extrusionOk="0" h="19991" w="21525">
                  <a:moveTo>
                    <a:pt x="324" y="397"/>
                  </a:moveTo>
                  <a:lnTo>
                    <a:pt x="20743" y="4435"/>
                  </a:lnTo>
                  <a:lnTo>
                    <a:pt x="324" y="19355"/>
                  </a:lnTo>
                  <a:lnTo>
                    <a:pt x="324" y="397"/>
                  </a:lnTo>
                  <a:close/>
                  <a:moveTo>
                    <a:pt x="1" y="0"/>
                  </a:moveTo>
                  <a:lnTo>
                    <a:pt x="1" y="19991"/>
                  </a:lnTo>
                  <a:lnTo>
                    <a:pt x="21525" y="4268"/>
                  </a:lnTo>
                  <a:lnTo>
                    <a:pt x="189" y="42"/>
                  </a:lnTo>
                  <a:lnTo>
                    <a:pt x="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6"/>
            <p:cNvSpPr/>
            <p:nvPr/>
          </p:nvSpPr>
          <p:spPr>
            <a:xfrm>
              <a:off x="3972400" y="1879850"/>
              <a:ext cx="62625" cy="48525"/>
            </a:xfrm>
            <a:custGeom>
              <a:rect b="b" l="l" r="r" t="t"/>
              <a:pathLst>
                <a:path extrusionOk="0" h="1941" w="2505">
                  <a:moveTo>
                    <a:pt x="1252" y="0"/>
                  </a:moveTo>
                  <a:cubicBezTo>
                    <a:pt x="0" y="0"/>
                    <a:pt x="0" y="1941"/>
                    <a:pt x="1252" y="1941"/>
                  </a:cubicBezTo>
                  <a:cubicBezTo>
                    <a:pt x="2493" y="1941"/>
                    <a:pt x="2504" y="0"/>
                    <a:pt x="1252"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6"/>
            <p:cNvSpPr/>
            <p:nvPr/>
          </p:nvSpPr>
          <p:spPr>
            <a:xfrm>
              <a:off x="4899675" y="2160250"/>
              <a:ext cx="62625" cy="48550"/>
            </a:xfrm>
            <a:custGeom>
              <a:rect b="b" l="l" r="r" t="t"/>
              <a:pathLst>
                <a:path extrusionOk="0" h="1942" w="2505">
                  <a:moveTo>
                    <a:pt x="1252" y="1"/>
                  </a:moveTo>
                  <a:cubicBezTo>
                    <a:pt x="0" y="1"/>
                    <a:pt x="0" y="1941"/>
                    <a:pt x="1252" y="1941"/>
                  </a:cubicBezTo>
                  <a:cubicBezTo>
                    <a:pt x="2504" y="1941"/>
                    <a:pt x="2504" y="1"/>
                    <a:pt x="1252" y="1"/>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6"/>
            <p:cNvSpPr/>
            <p:nvPr/>
          </p:nvSpPr>
          <p:spPr>
            <a:xfrm>
              <a:off x="3175275" y="1963575"/>
              <a:ext cx="125225" cy="97050"/>
            </a:xfrm>
            <a:custGeom>
              <a:rect b="b" l="l" r="r" t="t"/>
              <a:pathLst>
                <a:path extrusionOk="0" h="3882" w="5009">
                  <a:moveTo>
                    <a:pt x="2504" y="1"/>
                  </a:moveTo>
                  <a:cubicBezTo>
                    <a:pt x="10" y="1"/>
                    <a:pt x="0" y="3882"/>
                    <a:pt x="2504" y="3882"/>
                  </a:cubicBezTo>
                  <a:cubicBezTo>
                    <a:pt x="5008" y="3882"/>
                    <a:pt x="5008" y="1"/>
                    <a:pt x="250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6"/>
            <p:cNvSpPr/>
            <p:nvPr/>
          </p:nvSpPr>
          <p:spPr>
            <a:xfrm>
              <a:off x="3347950" y="690925"/>
              <a:ext cx="125225" cy="97075"/>
            </a:xfrm>
            <a:custGeom>
              <a:rect b="b" l="l" r="r" t="t"/>
              <a:pathLst>
                <a:path extrusionOk="0" h="3883" w="5009">
                  <a:moveTo>
                    <a:pt x="2504" y="1"/>
                  </a:moveTo>
                  <a:cubicBezTo>
                    <a:pt x="0" y="1"/>
                    <a:pt x="0" y="3882"/>
                    <a:pt x="2504" y="3882"/>
                  </a:cubicBezTo>
                  <a:cubicBezTo>
                    <a:pt x="4998" y="3882"/>
                    <a:pt x="5008" y="1"/>
                    <a:pt x="250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6"/>
            <p:cNvSpPr/>
            <p:nvPr/>
          </p:nvSpPr>
          <p:spPr>
            <a:xfrm>
              <a:off x="3542000" y="238125"/>
              <a:ext cx="125225" cy="97050"/>
            </a:xfrm>
            <a:custGeom>
              <a:rect b="b" l="l" r="r" t="t"/>
              <a:pathLst>
                <a:path extrusionOk="0" h="3882" w="5009">
                  <a:moveTo>
                    <a:pt x="2505" y="0"/>
                  </a:moveTo>
                  <a:cubicBezTo>
                    <a:pt x="11" y="0"/>
                    <a:pt x="1" y="3881"/>
                    <a:pt x="2505" y="3881"/>
                  </a:cubicBezTo>
                  <a:cubicBezTo>
                    <a:pt x="4998" y="3881"/>
                    <a:pt x="500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6"/>
            <p:cNvSpPr/>
            <p:nvPr/>
          </p:nvSpPr>
          <p:spPr>
            <a:xfrm>
              <a:off x="2452750" y="442875"/>
              <a:ext cx="125225" cy="97075"/>
            </a:xfrm>
            <a:custGeom>
              <a:rect b="b" l="l" r="r" t="t"/>
              <a:pathLst>
                <a:path extrusionOk="0" h="3883" w="5009">
                  <a:moveTo>
                    <a:pt x="2504" y="1"/>
                  </a:moveTo>
                  <a:cubicBezTo>
                    <a:pt x="10" y="1"/>
                    <a:pt x="0" y="3882"/>
                    <a:pt x="2504" y="3882"/>
                  </a:cubicBezTo>
                  <a:cubicBezTo>
                    <a:pt x="5008" y="3882"/>
                    <a:pt x="5008" y="1"/>
                    <a:pt x="250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6"/>
            <p:cNvSpPr/>
            <p:nvPr/>
          </p:nvSpPr>
          <p:spPr>
            <a:xfrm>
              <a:off x="2226325" y="615550"/>
              <a:ext cx="125250" cy="97075"/>
            </a:xfrm>
            <a:custGeom>
              <a:rect b="b" l="l" r="r" t="t"/>
              <a:pathLst>
                <a:path extrusionOk="0" h="3883" w="5010">
                  <a:moveTo>
                    <a:pt x="2505" y="1"/>
                  </a:moveTo>
                  <a:cubicBezTo>
                    <a:pt x="11" y="1"/>
                    <a:pt x="1" y="3882"/>
                    <a:pt x="2505" y="3882"/>
                  </a:cubicBezTo>
                  <a:cubicBezTo>
                    <a:pt x="5009"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6"/>
            <p:cNvSpPr/>
            <p:nvPr/>
          </p:nvSpPr>
          <p:spPr>
            <a:xfrm>
              <a:off x="5321450" y="2912525"/>
              <a:ext cx="124975" cy="97050"/>
            </a:xfrm>
            <a:custGeom>
              <a:rect b="b" l="l" r="r" t="t"/>
              <a:pathLst>
                <a:path extrusionOk="0" h="3882" w="4999">
                  <a:moveTo>
                    <a:pt x="2505" y="0"/>
                  </a:moveTo>
                  <a:cubicBezTo>
                    <a:pt x="1" y="0"/>
                    <a:pt x="1" y="3881"/>
                    <a:pt x="2505" y="3881"/>
                  </a:cubicBezTo>
                  <a:cubicBezTo>
                    <a:pt x="4998" y="3881"/>
                    <a:pt x="4998"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6"/>
            <p:cNvSpPr/>
            <p:nvPr/>
          </p:nvSpPr>
          <p:spPr>
            <a:xfrm>
              <a:off x="4717350" y="2998850"/>
              <a:ext cx="125225" cy="97050"/>
            </a:xfrm>
            <a:custGeom>
              <a:rect b="b" l="l" r="r" t="t"/>
              <a:pathLst>
                <a:path extrusionOk="0" h="3882" w="5009">
                  <a:moveTo>
                    <a:pt x="2505" y="0"/>
                  </a:moveTo>
                  <a:cubicBezTo>
                    <a:pt x="11" y="0"/>
                    <a:pt x="1" y="3881"/>
                    <a:pt x="2505" y="3881"/>
                  </a:cubicBezTo>
                  <a:cubicBezTo>
                    <a:pt x="5009" y="3881"/>
                    <a:pt x="500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6"/>
            <p:cNvSpPr/>
            <p:nvPr/>
          </p:nvSpPr>
          <p:spPr>
            <a:xfrm>
              <a:off x="4102825" y="3926150"/>
              <a:ext cx="125225" cy="97050"/>
            </a:xfrm>
            <a:custGeom>
              <a:rect b="b" l="l" r="r" t="t"/>
              <a:pathLst>
                <a:path extrusionOk="0" h="3882" w="5009">
                  <a:moveTo>
                    <a:pt x="2504" y="0"/>
                  </a:moveTo>
                  <a:cubicBezTo>
                    <a:pt x="0" y="0"/>
                    <a:pt x="0" y="3881"/>
                    <a:pt x="2504" y="3881"/>
                  </a:cubicBezTo>
                  <a:cubicBezTo>
                    <a:pt x="4997" y="3881"/>
                    <a:pt x="500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6"/>
            <p:cNvSpPr/>
            <p:nvPr/>
          </p:nvSpPr>
          <p:spPr>
            <a:xfrm>
              <a:off x="3347950" y="4033850"/>
              <a:ext cx="125225" cy="97325"/>
            </a:xfrm>
            <a:custGeom>
              <a:rect b="b" l="l" r="r" t="t"/>
              <a:pathLst>
                <a:path extrusionOk="0" h="3893" w="5009">
                  <a:moveTo>
                    <a:pt x="2504" y="1"/>
                  </a:moveTo>
                  <a:cubicBezTo>
                    <a:pt x="0" y="1"/>
                    <a:pt x="0" y="3893"/>
                    <a:pt x="2504" y="3893"/>
                  </a:cubicBezTo>
                  <a:cubicBezTo>
                    <a:pt x="4998" y="3893"/>
                    <a:pt x="5008" y="1"/>
                    <a:pt x="250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6"/>
            <p:cNvSpPr/>
            <p:nvPr/>
          </p:nvSpPr>
          <p:spPr>
            <a:xfrm>
              <a:off x="2528375" y="4184900"/>
              <a:ext cx="125250" cy="97050"/>
            </a:xfrm>
            <a:custGeom>
              <a:rect b="b" l="l" r="r" t="t"/>
              <a:pathLst>
                <a:path extrusionOk="0" h="3882" w="5010">
                  <a:moveTo>
                    <a:pt x="2505" y="0"/>
                  </a:moveTo>
                  <a:cubicBezTo>
                    <a:pt x="1" y="0"/>
                    <a:pt x="1" y="3881"/>
                    <a:pt x="2505" y="3881"/>
                  </a:cubicBezTo>
                  <a:cubicBezTo>
                    <a:pt x="4998" y="3881"/>
                    <a:pt x="500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6"/>
            <p:cNvSpPr/>
            <p:nvPr/>
          </p:nvSpPr>
          <p:spPr>
            <a:xfrm>
              <a:off x="6453750" y="2006600"/>
              <a:ext cx="124975" cy="97075"/>
            </a:xfrm>
            <a:custGeom>
              <a:rect b="b" l="l" r="r" t="t"/>
              <a:pathLst>
                <a:path extrusionOk="0" h="3883" w="4999">
                  <a:moveTo>
                    <a:pt x="2495" y="1"/>
                  </a:moveTo>
                  <a:cubicBezTo>
                    <a:pt x="1" y="1"/>
                    <a:pt x="1" y="3882"/>
                    <a:pt x="2495" y="3882"/>
                  </a:cubicBezTo>
                  <a:cubicBezTo>
                    <a:pt x="4999" y="3882"/>
                    <a:pt x="4999" y="1"/>
                    <a:pt x="249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6"/>
            <p:cNvSpPr/>
            <p:nvPr/>
          </p:nvSpPr>
          <p:spPr>
            <a:xfrm>
              <a:off x="5892950" y="1262450"/>
              <a:ext cx="124975" cy="97050"/>
            </a:xfrm>
            <a:custGeom>
              <a:rect b="b" l="l" r="r" t="t"/>
              <a:pathLst>
                <a:path extrusionOk="0" h="3882" w="4999">
                  <a:moveTo>
                    <a:pt x="2504" y="0"/>
                  </a:moveTo>
                  <a:cubicBezTo>
                    <a:pt x="0" y="0"/>
                    <a:pt x="0" y="3881"/>
                    <a:pt x="2504" y="3881"/>
                  </a:cubicBezTo>
                  <a:cubicBezTo>
                    <a:pt x="4998" y="3881"/>
                    <a:pt x="499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6"/>
            <p:cNvSpPr/>
            <p:nvPr/>
          </p:nvSpPr>
          <p:spPr>
            <a:xfrm>
              <a:off x="5224425" y="1014375"/>
              <a:ext cx="124950" cy="97325"/>
            </a:xfrm>
            <a:custGeom>
              <a:rect b="b" l="l" r="r" t="t"/>
              <a:pathLst>
                <a:path extrusionOk="0" h="3893" w="4998">
                  <a:moveTo>
                    <a:pt x="2494" y="0"/>
                  </a:moveTo>
                  <a:cubicBezTo>
                    <a:pt x="0" y="0"/>
                    <a:pt x="0" y="3893"/>
                    <a:pt x="2494" y="3893"/>
                  </a:cubicBezTo>
                  <a:cubicBezTo>
                    <a:pt x="4998" y="3893"/>
                    <a:pt x="4998" y="0"/>
                    <a:pt x="249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6"/>
            <p:cNvSpPr/>
            <p:nvPr/>
          </p:nvSpPr>
          <p:spPr>
            <a:xfrm>
              <a:off x="2053900" y="2146700"/>
              <a:ext cx="124975" cy="97300"/>
            </a:xfrm>
            <a:custGeom>
              <a:rect b="b" l="l" r="r" t="t"/>
              <a:pathLst>
                <a:path extrusionOk="0" h="3892" w="4999">
                  <a:moveTo>
                    <a:pt x="2505" y="0"/>
                  </a:moveTo>
                  <a:cubicBezTo>
                    <a:pt x="1" y="0"/>
                    <a:pt x="1" y="3891"/>
                    <a:pt x="2505" y="3891"/>
                  </a:cubicBezTo>
                  <a:cubicBezTo>
                    <a:pt x="4999" y="3891"/>
                    <a:pt x="499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6"/>
            <p:cNvSpPr/>
            <p:nvPr/>
          </p:nvSpPr>
          <p:spPr>
            <a:xfrm>
              <a:off x="1396075" y="2071300"/>
              <a:ext cx="125225" cy="97050"/>
            </a:xfrm>
            <a:custGeom>
              <a:rect b="b" l="l" r="r" t="t"/>
              <a:pathLst>
                <a:path extrusionOk="0" h="3882" w="5009">
                  <a:moveTo>
                    <a:pt x="2504" y="0"/>
                  </a:moveTo>
                  <a:cubicBezTo>
                    <a:pt x="0" y="0"/>
                    <a:pt x="0" y="3882"/>
                    <a:pt x="2504" y="3882"/>
                  </a:cubicBezTo>
                  <a:cubicBezTo>
                    <a:pt x="4998" y="3882"/>
                    <a:pt x="5009"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6"/>
            <p:cNvSpPr/>
            <p:nvPr/>
          </p:nvSpPr>
          <p:spPr>
            <a:xfrm>
              <a:off x="1040275" y="1898900"/>
              <a:ext cx="125000" cy="97050"/>
            </a:xfrm>
            <a:custGeom>
              <a:rect b="b" l="l" r="r" t="t"/>
              <a:pathLst>
                <a:path extrusionOk="0" h="3882" w="5000">
                  <a:moveTo>
                    <a:pt x="2495" y="0"/>
                  </a:moveTo>
                  <a:cubicBezTo>
                    <a:pt x="1" y="0"/>
                    <a:pt x="1" y="3881"/>
                    <a:pt x="2495" y="3881"/>
                  </a:cubicBezTo>
                  <a:cubicBezTo>
                    <a:pt x="4999" y="3881"/>
                    <a:pt x="4999" y="0"/>
                    <a:pt x="249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6"/>
            <p:cNvSpPr/>
            <p:nvPr/>
          </p:nvSpPr>
          <p:spPr>
            <a:xfrm>
              <a:off x="1299050" y="3246650"/>
              <a:ext cx="124975" cy="97050"/>
            </a:xfrm>
            <a:custGeom>
              <a:rect b="b" l="l" r="r" t="t"/>
              <a:pathLst>
                <a:path extrusionOk="0" h="3882" w="4999">
                  <a:moveTo>
                    <a:pt x="2504" y="0"/>
                  </a:moveTo>
                  <a:cubicBezTo>
                    <a:pt x="0" y="0"/>
                    <a:pt x="0" y="3881"/>
                    <a:pt x="2504" y="3881"/>
                  </a:cubicBezTo>
                  <a:cubicBezTo>
                    <a:pt x="4998" y="3881"/>
                    <a:pt x="499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6"/>
            <p:cNvSpPr/>
            <p:nvPr/>
          </p:nvSpPr>
          <p:spPr>
            <a:xfrm>
              <a:off x="1816550" y="3850750"/>
              <a:ext cx="125225" cy="97050"/>
            </a:xfrm>
            <a:custGeom>
              <a:rect b="b" l="l" r="r" t="t"/>
              <a:pathLst>
                <a:path extrusionOk="0" h="3882" w="5009">
                  <a:moveTo>
                    <a:pt x="2504" y="0"/>
                  </a:moveTo>
                  <a:cubicBezTo>
                    <a:pt x="11" y="0"/>
                    <a:pt x="0" y="3882"/>
                    <a:pt x="2504" y="3882"/>
                  </a:cubicBezTo>
                  <a:cubicBezTo>
                    <a:pt x="4998" y="3882"/>
                    <a:pt x="500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6"/>
            <p:cNvSpPr/>
            <p:nvPr/>
          </p:nvSpPr>
          <p:spPr>
            <a:xfrm>
              <a:off x="3455650" y="4443650"/>
              <a:ext cx="125250" cy="97300"/>
            </a:xfrm>
            <a:custGeom>
              <a:rect b="b" l="l" r="r" t="t"/>
              <a:pathLst>
                <a:path extrusionOk="0" h="3892" w="5010">
                  <a:moveTo>
                    <a:pt x="2505" y="0"/>
                  </a:moveTo>
                  <a:cubicBezTo>
                    <a:pt x="12" y="0"/>
                    <a:pt x="1" y="3892"/>
                    <a:pt x="2505" y="3892"/>
                  </a:cubicBezTo>
                  <a:cubicBezTo>
                    <a:pt x="5009" y="3892"/>
                    <a:pt x="500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6"/>
            <p:cNvSpPr/>
            <p:nvPr/>
          </p:nvSpPr>
          <p:spPr>
            <a:xfrm>
              <a:off x="3434275" y="4907425"/>
              <a:ext cx="124975" cy="97050"/>
            </a:xfrm>
            <a:custGeom>
              <a:rect b="b" l="l" r="r" t="t"/>
              <a:pathLst>
                <a:path extrusionOk="0" h="3882" w="4999">
                  <a:moveTo>
                    <a:pt x="2494" y="0"/>
                  </a:moveTo>
                  <a:cubicBezTo>
                    <a:pt x="0" y="0"/>
                    <a:pt x="0" y="3882"/>
                    <a:pt x="2494" y="3882"/>
                  </a:cubicBezTo>
                  <a:cubicBezTo>
                    <a:pt x="4998" y="3882"/>
                    <a:pt x="4998" y="0"/>
                    <a:pt x="249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6"/>
            <p:cNvSpPr/>
            <p:nvPr/>
          </p:nvSpPr>
          <p:spPr>
            <a:xfrm>
              <a:off x="3973450" y="4529975"/>
              <a:ext cx="124950" cy="97050"/>
            </a:xfrm>
            <a:custGeom>
              <a:rect b="b" l="l" r="r" t="t"/>
              <a:pathLst>
                <a:path extrusionOk="0" h="3882" w="4998">
                  <a:moveTo>
                    <a:pt x="2504" y="0"/>
                  </a:moveTo>
                  <a:cubicBezTo>
                    <a:pt x="0" y="0"/>
                    <a:pt x="0" y="3882"/>
                    <a:pt x="2504" y="3882"/>
                  </a:cubicBezTo>
                  <a:cubicBezTo>
                    <a:pt x="4997" y="3882"/>
                    <a:pt x="4997"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6"/>
            <p:cNvSpPr/>
            <p:nvPr/>
          </p:nvSpPr>
          <p:spPr>
            <a:xfrm>
              <a:off x="4393900" y="432175"/>
              <a:ext cx="125250" cy="97050"/>
            </a:xfrm>
            <a:custGeom>
              <a:rect b="b" l="l" r="r" t="t"/>
              <a:pathLst>
                <a:path extrusionOk="0" h="3882" w="5010">
                  <a:moveTo>
                    <a:pt x="2505" y="1"/>
                  </a:moveTo>
                  <a:cubicBezTo>
                    <a:pt x="11" y="1"/>
                    <a:pt x="1" y="3882"/>
                    <a:pt x="2505" y="3882"/>
                  </a:cubicBezTo>
                  <a:cubicBezTo>
                    <a:pt x="4998"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6"/>
            <p:cNvSpPr/>
            <p:nvPr/>
          </p:nvSpPr>
          <p:spPr>
            <a:xfrm>
              <a:off x="5461525" y="798925"/>
              <a:ext cx="125225" cy="97050"/>
            </a:xfrm>
            <a:custGeom>
              <a:rect b="b" l="l" r="r" t="t"/>
              <a:pathLst>
                <a:path extrusionOk="0" h="3882" w="5009">
                  <a:moveTo>
                    <a:pt x="2504" y="0"/>
                  </a:moveTo>
                  <a:cubicBezTo>
                    <a:pt x="11" y="0"/>
                    <a:pt x="0" y="3882"/>
                    <a:pt x="2504" y="3882"/>
                  </a:cubicBezTo>
                  <a:cubicBezTo>
                    <a:pt x="4998" y="3882"/>
                    <a:pt x="500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6"/>
            <p:cNvSpPr/>
            <p:nvPr/>
          </p:nvSpPr>
          <p:spPr>
            <a:xfrm>
              <a:off x="2582375" y="1154700"/>
              <a:ext cx="124975" cy="97050"/>
            </a:xfrm>
            <a:custGeom>
              <a:rect b="b" l="l" r="r" t="t"/>
              <a:pathLst>
                <a:path extrusionOk="0" h="3882" w="4999">
                  <a:moveTo>
                    <a:pt x="2494" y="1"/>
                  </a:moveTo>
                  <a:cubicBezTo>
                    <a:pt x="0" y="1"/>
                    <a:pt x="0" y="3882"/>
                    <a:pt x="2494" y="3882"/>
                  </a:cubicBezTo>
                  <a:cubicBezTo>
                    <a:pt x="4998" y="3882"/>
                    <a:pt x="4998" y="1"/>
                    <a:pt x="249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6"/>
            <p:cNvSpPr/>
            <p:nvPr/>
          </p:nvSpPr>
          <p:spPr>
            <a:xfrm>
              <a:off x="1676475" y="1111675"/>
              <a:ext cx="124975" cy="97050"/>
            </a:xfrm>
            <a:custGeom>
              <a:rect b="b" l="l" r="r" t="t"/>
              <a:pathLst>
                <a:path extrusionOk="0" h="3882" w="4999">
                  <a:moveTo>
                    <a:pt x="2505" y="1"/>
                  </a:moveTo>
                  <a:cubicBezTo>
                    <a:pt x="1" y="1"/>
                    <a:pt x="1" y="3882"/>
                    <a:pt x="2505" y="3882"/>
                  </a:cubicBezTo>
                  <a:cubicBezTo>
                    <a:pt x="4998" y="3882"/>
                    <a:pt x="4998"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6"/>
            <p:cNvSpPr/>
            <p:nvPr/>
          </p:nvSpPr>
          <p:spPr>
            <a:xfrm>
              <a:off x="1827500" y="1575175"/>
              <a:ext cx="124975" cy="97050"/>
            </a:xfrm>
            <a:custGeom>
              <a:rect b="b" l="l" r="r" t="t"/>
              <a:pathLst>
                <a:path extrusionOk="0" h="3882" w="4999">
                  <a:moveTo>
                    <a:pt x="2495" y="1"/>
                  </a:moveTo>
                  <a:cubicBezTo>
                    <a:pt x="1" y="1"/>
                    <a:pt x="1" y="3882"/>
                    <a:pt x="2495" y="3882"/>
                  </a:cubicBezTo>
                  <a:cubicBezTo>
                    <a:pt x="4999" y="3882"/>
                    <a:pt x="4999" y="1"/>
                    <a:pt x="249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6"/>
            <p:cNvSpPr/>
            <p:nvPr/>
          </p:nvSpPr>
          <p:spPr>
            <a:xfrm>
              <a:off x="1114625" y="2861125"/>
              <a:ext cx="62650" cy="48525"/>
            </a:xfrm>
            <a:custGeom>
              <a:rect b="b" l="l" r="r" t="t"/>
              <a:pathLst>
                <a:path extrusionOk="0" h="1941" w="2506">
                  <a:moveTo>
                    <a:pt x="1253" y="0"/>
                  </a:moveTo>
                  <a:cubicBezTo>
                    <a:pt x="1" y="0"/>
                    <a:pt x="1" y="1941"/>
                    <a:pt x="1253" y="1941"/>
                  </a:cubicBezTo>
                  <a:cubicBezTo>
                    <a:pt x="2494" y="1941"/>
                    <a:pt x="2505" y="0"/>
                    <a:pt x="1253"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6"/>
            <p:cNvSpPr/>
            <p:nvPr/>
          </p:nvSpPr>
          <p:spPr>
            <a:xfrm>
              <a:off x="1082300" y="2365275"/>
              <a:ext cx="62625" cy="48550"/>
            </a:xfrm>
            <a:custGeom>
              <a:rect b="b" l="l" r="r" t="t"/>
              <a:pathLst>
                <a:path extrusionOk="0" h="1942" w="2505">
                  <a:moveTo>
                    <a:pt x="1252" y="0"/>
                  </a:moveTo>
                  <a:cubicBezTo>
                    <a:pt x="0" y="0"/>
                    <a:pt x="0" y="1941"/>
                    <a:pt x="1252" y="1941"/>
                  </a:cubicBezTo>
                  <a:cubicBezTo>
                    <a:pt x="2493" y="1941"/>
                    <a:pt x="2504" y="0"/>
                    <a:pt x="1252"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6"/>
            <p:cNvSpPr/>
            <p:nvPr/>
          </p:nvSpPr>
          <p:spPr>
            <a:xfrm>
              <a:off x="1750825" y="2753400"/>
              <a:ext cx="62625" cy="48550"/>
            </a:xfrm>
            <a:custGeom>
              <a:rect b="b" l="l" r="r" t="t"/>
              <a:pathLst>
                <a:path extrusionOk="0" h="1942" w="2505">
                  <a:moveTo>
                    <a:pt x="1252" y="1"/>
                  </a:moveTo>
                  <a:cubicBezTo>
                    <a:pt x="0" y="1"/>
                    <a:pt x="0" y="1941"/>
                    <a:pt x="1252" y="1941"/>
                  </a:cubicBezTo>
                  <a:cubicBezTo>
                    <a:pt x="2504" y="1941"/>
                    <a:pt x="2504" y="1"/>
                    <a:pt x="1252" y="1"/>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6"/>
            <p:cNvSpPr/>
            <p:nvPr/>
          </p:nvSpPr>
          <p:spPr>
            <a:xfrm>
              <a:off x="2387000" y="3335600"/>
              <a:ext cx="62650" cy="48800"/>
            </a:xfrm>
            <a:custGeom>
              <a:rect b="b" l="l" r="r" t="t"/>
              <a:pathLst>
                <a:path extrusionOk="0" h="1952" w="2506">
                  <a:moveTo>
                    <a:pt x="1253" y="0"/>
                  </a:moveTo>
                  <a:cubicBezTo>
                    <a:pt x="11" y="0"/>
                    <a:pt x="1" y="1951"/>
                    <a:pt x="1253" y="1951"/>
                  </a:cubicBezTo>
                  <a:cubicBezTo>
                    <a:pt x="2505" y="1951"/>
                    <a:pt x="2505" y="0"/>
                    <a:pt x="1253"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6"/>
            <p:cNvSpPr/>
            <p:nvPr/>
          </p:nvSpPr>
          <p:spPr>
            <a:xfrm>
              <a:off x="3325250" y="2570025"/>
              <a:ext cx="62625" cy="48525"/>
            </a:xfrm>
            <a:custGeom>
              <a:rect b="b" l="l" r="r" t="t"/>
              <a:pathLst>
                <a:path extrusionOk="0" h="1941" w="2505">
                  <a:moveTo>
                    <a:pt x="1252" y="0"/>
                  </a:moveTo>
                  <a:cubicBezTo>
                    <a:pt x="0" y="0"/>
                    <a:pt x="0" y="1941"/>
                    <a:pt x="1252" y="1941"/>
                  </a:cubicBezTo>
                  <a:cubicBezTo>
                    <a:pt x="2504" y="1941"/>
                    <a:pt x="2504" y="0"/>
                    <a:pt x="1252"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6"/>
            <p:cNvSpPr/>
            <p:nvPr/>
          </p:nvSpPr>
          <p:spPr>
            <a:xfrm>
              <a:off x="2606125" y="2589325"/>
              <a:ext cx="224350" cy="424425"/>
            </a:xfrm>
            <a:custGeom>
              <a:rect b="b" l="l" r="r" t="t"/>
              <a:pathLst>
                <a:path extrusionOk="0" h="16977" w="8974">
                  <a:moveTo>
                    <a:pt x="8795" y="0"/>
                  </a:moveTo>
                  <a:lnTo>
                    <a:pt x="0" y="16976"/>
                  </a:lnTo>
                  <a:lnTo>
                    <a:pt x="897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6"/>
            <p:cNvSpPr/>
            <p:nvPr/>
          </p:nvSpPr>
          <p:spPr>
            <a:xfrm>
              <a:off x="2426150" y="2589325"/>
              <a:ext cx="399875" cy="751250"/>
            </a:xfrm>
            <a:custGeom>
              <a:rect b="b" l="l" r="r" t="t"/>
              <a:pathLst>
                <a:path extrusionOk="0" h="30050" w="15995">
                  <a:moveTo>
                    <a:pt x="15806" y="0"/>
                  </a:moveTo>
                  <a:lnTo>
                    <a:pt x="0" y="29903"/>
                  </a:lnTo>
                  <a:cubicBezTo>
                    <a:pt x="104" y="29935"/>
                    <a:pt x="198" y="29987"/>
                    <a:pt x="281" y="30049"/>
                  </a:cubicBezTo>
                  <a:lnTo>
                    <a:pt x="7199" y="16976"/>
                  </a:lnTo>
                  <a:lnTo>
                    <a:pt x="1599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6"/>
            <p:cNvSpPr/>
            <p:nvPr/>
          </p:nvSpPr>
          <p:spPr>
            <a:xfrm>
              <a:off x="2821300" y="2583325"/>
              <a:ext cx="10200" cy="6025"/>
            </a:xfrm>
            <a:custGeom>
              <a:rect b="b" l="l" r="r" t="t"/>
              <a:pathLst>
                <a:path extrusionOk="0" h="241" w="408">
                  <a:moveTo>
                    <a:pt x="126" y="1"/>
                  </a:moveTo>
                  <a:lnTo>
                    <a:pt x="0" y="240"/>
                  </a:lnTo>
                  <a:lnTo>
                    <a:pt x="366" y="240"/>
                  </a:lnTo>
                  <a:lnTo>
                    <a:pt x="408" y="157"/>
                  </a:lnTo>
                  <a:lnTo>
                    <a:pt x="12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6"/>
            <p:cNvSpPr/>
            <p:nvPr/>
          </p:nvSpPr>
          <p:spPr>
            <a:xfrm>
              <a:off x="2414650" y="3336900"/>
              <a:ext cx="18550" cy="25050"/>
            </a:xfrm>
            <a:custGeom>
              <a:rect b="b" l="l" r="r" t="t"/>
              <a:pathLst>
                <a:path extrusionOk="0" h="1002" w="742">
                  <a:moveTo>
                    <a:pt x="460" y="0"/>
                  </a:moveTo>
                  <a:lnTo>
                    <a:pt x="1" y="846"/>
                  </a:lnTo>
                  <a:lnTo>
                    <a:pt x="293" y="1002"/>
                  </a:lnTo>
                  <a:lnTo>
                    <a:pt x="741" y="146"/>
                  </a:lnTo>
                  <a:cubicBezTo>
                    <a:pt x="658" y="84"/>
                    <a:pt x="564" y="32"/>
                    <a:pt x="460"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6"/>
            <p:cNvSpPr/>
            <p:nvPr/>
          </p:nvSpPr>
          <p:spPr>
            <a:xfrm>
              <a:off x="4229575" y="933500"/>
              <a:ext cx="124975" cy="97075"/>
            </a:xfrm>
            <a:custGeom>
              <a:rect b="b" l="l" r="r" t="t"/>
              <a:pathLst>
                <a:path extrusionOk="0" h="3883" w="4999">
                  <a:moveTo>
                    <a:pt x="2505" y="1"/>
                  </a:moveTo>
                  <a:cubicBezTo>
                    <a:pt x="1" y="1"/>
                    <a:pt x="1" y="3882"/>
                    <a:pt x="2505" y="3882"/>
                  </a:cubicBezTo>
                  <a:cubicBezTo>
                    <a:pt x="4998" y="3882"/>
                    <a:pt x="4998"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6"/>
            <p:cNvSpPr/>
            <p:nvPr/>
          </p:nvSpPr>
          <p:spPr>
            <a:xfrm>
              <a:off x="3792675" y="3473325"/>
              <a:ext cx="125225" cy="97050"/>
            </a:xfrm>
            <a:custGeom>
              <a:rect b="b" l="l" r="r" t="t"/>
              <a:pathLst>
                <a:path extrusionOk="0" h="3882" w="5009">
                  <a:moveTo>
                    <a:pt x="2504" y="0"/>
                  </a:moveTo>
                  <a:cubicBezTo>
                    <a:pt x="11" y="0"/>
                    <a:pt x="0" y="3882"/>
                    <a:pt x="2504" y="3882"/>
                  </a:cubicBezTo>
                  <a:cubicBezTo>
                    <a:pt x="5008" y="3882"/>
                    <a:pt x="500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6"/>
            <p:cNvSpPr/>
            <p:nvPr/>
          </p:nvSpPr>
          <p:spPr>
            <a:xfrm>
              <a:off x="2716975" y="3748250"/>
              <a:ext cx="125225" cy="97050"/>
            </a:xfrm>
            <a:custGeom>
              <a:rect b="b" l="l" r="r" t="t"/>
              <a:pathLst>
                <a:path extrusionOk="0" h="3882" w="5009">
                  <a:moveTo>
                    <a:pt x="2504" y="0"/>
                  </a:moveTo>
                  <a:cubicBezTo>
                    <a:pt x="11" y="0"/>
                    <a:pt x="0" y="3882"/>
                    <a:pt x="2504" y="3882"/>
                  </a:cubicBezTo>
                  <a:cubicBezTo>
                    <a:pt x="5008" y="3882"/>
                    <a:pt x="500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6"/>
            <p:cNvSpPr/>
            <p:nvPr/>
          </p:nvSpPr>
          <p:spPr>
            <a:xfrm>
              <a:off x="2749300" y="2543175"/>
              <a:ext cx="125225" cy="97050"/>
            </a:xfrm>
            <a:custGeom>
              <a:rect b="b" l="l" r="r" t="t"/>
              <a:pathLst>
                <a:path extrusionOk="0" h="3882" w="5009">
                  <a:moveTo>
                    <a:pt x="2505" y="0"/>
                  </a:moveTo>
                  <a:cubicBezTo>
                    <a:pt x="12" y="0"/>
                    <a:pt x="1" y="3881"/>
                    <a:pt x="2505" y="3881"/>
                  </a:cubicBezTo>
                  <a:cubicBezTo>
                    <a:pt x="5009" y="3881"/>
                    <a:pt x="500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6"/>
            <p:cNvSpPr/>
            <p:nvPr/>
          </p:nvSpPr>
          <p:spPr>
            <a:xfrm>
              <a:off x="1374425" y="1475525"/>
              <a:ext cx="125225" cy="97075"/>
            </a:xfrm>
            <a:custGeom>
              <a:rect b="b" l="l" r="r" t="t"/>
              <a:pathLst>
                <a:path extrusionOk="0" h="3883" w="5009">
                  <a:moveTo>
                    <a:pt x="2505" y="1"/>
                  </a:moveTo>
                  <a:cubicBezTo>
                    <a:pt x="11" y="1"/>
                    <a:pt x="1" y="3882"/>
                    <a:pt x="2505" y="3882"/>
                  </a:cubicBezTo>
                  <a:cubicBezTo>
                    <a:pt x="4998"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6"/>
            <p:cNvSpPr/>
            <p:nvPr/>
          </p:nvSpPr>
          <p:spPr>
            <a:xfrm>
              <a:off x="3016400" y="407925"/>
              <a:ext cx="124975" cy="97050"/>
            </a:xfrm>
            <a:custGeom>
              <a:rect b="b" l="l" r="r" t="t"/>
              <a:pathLst>
                <a:path extrusionOk="0" h="3882" w="4999">
                  <a:moveTo>
                    <a:pt x="2495" y="1"/>
                  </a:moveTo>
                  <a:cubicBezTo>
                    <a:pt x="1" y="1"/>
                    <a:pt x="1" y="3882"/>
                    <a:pt x="2495" y="3882"/>
                  </a:cubicBezTo>
                  <a:cubicBezTo>
                    <a:pt x="4999" y="3882"/>
                    <a:pt x="4999" y="1"/>
                    <a:pt x="249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6"/>
            <p:cNvSpPr/>
            <p:nvPr/>
          </p:nvSpPr>
          <p:spPr>
            <a:xfrm>
              <a:off x="5774275" y="2907025"/>
              <a:ext cx="125225" cy="97050"/>
            </a:xfrm>
            <a:custGeom>
              <a:rect b="b" l="l" r="r" t="t"/>
              <a:pathLst>
                <a:path extrusionOk="0" h="3882" w="5009">
                  <a:moveTo>
                    <a:pt x="2505" y="1"/>
                  </a:moveTo>
                  <a:cubicBezTo>
                    <a:pt x="0" y="1"/>
                    <a:pt x="0" y="3882"/>
                    <a:pt x="2505" y="3882"/>
                  </a:cubicBezTo>
                  <a:cubicBezTo>
                    <a:pt x="4998"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6"/>
            <p:cNvSpPr/>
            <p:nvPr/>
          </p:nvSpPr>
          <p:spPr>
            <a:xfrm>
              <a:off x="6186650" y="2607850"/>
              <a:ext cx="125225" cy="97050"/>
            </a:xfrm>
            <a:custGeom>
              <a:rect b="b" l="l" r="r" t="t"/>
              <a:pathLst>
                <a:path extrusionOk="0" h="3882" w="5009">
                  <a:moveTo>
                    <a:pt x="2505" y="1"/>
                  </a:moveTo>
                  <a:cubicBezTo>
                    <a:pt x="11" y="1"/>
                    <a:pt x="1" y="3882"/>
                    <a:pt x="2505" y="3882"/>
                  </a:cubicBezTo>
                  <a:cubicBezTo>
                    <a:pt x="5009"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6"/>
            <p:cNvSpPr/>
            <p:nvPr/>
          </p:nvSpPr>
          <p:spPr>
            <a:xfrm>
              <a:off x="6267775" y="1556400"/>
              <a:ext cx="124975" cy="97050"/>
            </a:xfrm>
            <a:custGeom>
              <a:rect b="b" l="l" r="r" t="t"/>
              <a:pathLst>
                <a:path extrusionOk="0" h="3882" w="4999">
                  <a:moveTo>
                    <a:pt x="2494" y="0"/>
                  </a:moveTo>
                  <a:cubicBezTo>
                    <a:pt x="1" y="0"/>
                    <a:pt x="1" y="3882"/>
                    <a:pt x="2494" y="3882"/>
                  </a:cubicBezTo>
                  <a:cubicBezTo>
                    <a:pt x="4998" y="3882"/>
                    <a:pt x="4998" y="0"/>
                    <a:pt x="249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6"/>
            <p:cNvSpPr/>
            <p:nvPr/>
          </p:nvSpPr>
          <p:spPr>
            <a:xfrm>
              <a:off x="3881625" y="4136375"/>
              <a:ext cx="125225" cy="97050"/>
            </a:xfrm>
            <a:custGeom>
              <a:rect b="b" l="l" r="r" t="t"/>
              <a:pathLst>
                <a:path extrusionOk="0" h="3882" w="5009">
                  <a:moveTo>
                    <a:pt x="2504" y="1"/>
                  </a:moveTo>
                  <a:cubicBezTo>
                    <a:pt x="10" y="1"/>
                    <a:pt x="0" y="3882"/>
                    <a:pt x="2504" y="3882"/>
                  </a:cubicBezTo>
                  <a:cubicBezTo>
                    <a:pt x="5009" y="3882"/>
                    <a:pt x="5009" y="1"/>
                    <a:pt x="250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6"/>
            <p:cNvSpPr/>
            <p:nvPr/>
          </p:nvSpPr>
          <p:spPr>
            <a:xfrm>
              <a:off x="1633175" y="3392450"/>
              <a:ext cx="125250" cy="97075"/>
            </a:xfrm>
            <a:custGeom>
              <a:rect b="b" l="l" r="r" t="t"/>
              <a:pathLst>
                <a:path extrusionOk="0" h="3883" w="5010">
                  <a:moveTo>
                    <a:pt x="2505" y="1"/>
                  </a:moveTo>
                  <a:cubicBezTo>
                    <a:pt x="11" y="1"/>
                    <a:pt x="1" y="3882"/>
                    <a:pt x="2505" y="3882"/>
                  </a:cubicBezTo>
                  <a:cubicBezTo>
                    <a:pt x="5009"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6"/>
            <p:cNvSpPr/>
            <p:nvPr/>
          </p:nvSpPr>
          <p:spPr>
            <a:xfrm>
              <a:off x="2021575" y="860750"/>
              <a:ext cx="124975" cy="97050"/>
            </a:xfrm>
            <a:custGeom>
              <a:rect b="b" l="l" r="r" t="t"/>
              <a:pathLst>
                <a:path extrusionOk="0" h="3882" w="4999">
                  <a:moveTo>
                    <a:pt x="2504" y="0"/>
                  </a:moveTo>
                  <a:cubicBezTo>
                    <a:pt x="0" y="0"/>
                    <a:pt x="0" y="3882"/>
                    <a:pt x="2504" y="3882"/>
                  </a:cubicBezTo>
                  <a:cubicBezTo>
                    <a:pt x="4998" y="3882"/>
                    <a:pt x="499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6"/>
            <p:cNvSpPr/>
            <p:nvPr/>
          </p:nvSpPr>
          <p:spPr>
            <a:xfrm>
              <a:off x="1801425" y="5462725"/>
              <a:ext cx="5225" cy="1600"/>
            </a:xfrm>
            <a:custGeom>
              <a:rect b="b" l="l" r="r" t="t"/>
              <a:pathLst>
                <a:path extrusionOk="0" h="64" w="209">
                  <a:moveTo>
                    <a:pt x="105" y="1"/>
                  </a:moveTo>
                  <a:lnTo>
                    <a:pt x="157" y="22"/>
                  </a:lnTo>
                  <a:lnTo>
                    <a:pt x="209" y="1"/>
                  </a:lnTo>
                  <a:close/>
                  <a:moveTo>
                    <a:pt x="0" y="1"/>
                  </a:moveTo>
                  <a:lnTo>
                    <a:pt x="21" y="64"/>
                  </a:lnTo>
                  <a:lnTo>
                    <a:pt x="84" y="64"/>
                  </a:lnTo>
                  <a:lnTo>
                    <a:pt x="10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6"/>
            <p:cNvSpPr/>
            <p:nvPr/>
          </p:nvSpPr>
          <p:spPr>
            <a:xfrm>
              <a:off x="1803500" y="5462725"/>
              <a:ext cx="1875" cy="1600"/>
            </a:xfrm>
            <a:custGeom>
              <a:rect b="b" l="l" r="r" t="t"/>
              <a:pathLst>
                <a:path extrusionOk="0" h="64" w="75">
                  <a:moveTo>
                    <a:pt x="22" y="1"/>
                  </a:moveTo>
                  <a:lnTo>
                    <a:pt x="1" y="64"/>
                  </a:lnTo>
                  <a:lnTo>
                    <a:pt x="74" y="22"/>
                  </a:lnTo>
                  <a:lnTo>
                    <a:pt x="2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6"/>
            <p:cNvSpPr/>
            <p:nvPr/>
          </p:nvSpPr>
          <p:spPr>
            <a:xfrm>
              <a:off x="1800375" y="5464050"/>
              <a:ext cx="2100" cy="3925"/>
            </a:xfrm>
            <a:custGeom>
              <a:rect b="b" l="l" r="r" t="t"/>
              <a:pathLst>
                <a:path extrusionOk="0" h="157" w="84">
                  <a:moveTo>
                    <a:pt x="0" y="1"/>
                  </a:moveTo>
                  <a:lnTo>
                    <a:pt x="0" y="157"/>
                  </a:lnTo>
                  <a:lnTo>
                    <a:pt x="84" y="63"/>
                  </a:lnTo>
                  <a:lnTo>
                    <a:pt x="63" y="11"/>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6"/>
            <p:cNvSpPr/>
            <p:nvPr/>
          </p:nvSpPr>
          <p:spPr>
            <a:xfrm>
              <a:off x="1801950" y="5464300"/>
              <a:ext cx="1575" cy="1350"/>
            </a:xfrm>
            <a:custGeom>
              <a:rect b="b" l="l" r="r" t="t"/>
              <a:pathLst>
                <a:path extrusionOk="0" h="54" w="63">
                  <a:moveTo>
                    <a:pt x="0" y="1"/>
                  </a:moveTo>
                  <a:lnTo>
                    <a:pt x="21" y="53"/>
                  </a:lnTo>
                  <a:lnTo>
                    <a:pt x="6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6"/>
            <p:cNvSpPr/>
            <p:nvPr/>
          </p:nvSpPr>
          <p:spPr>
            <a:xfrm>
              <a:off x="1803500" y="5464300"/>
              <a:ext cx="25" cy="25"/>
            </a:xfrm>
            <a:custGeom>
              <a:rect b="b" l="l" r="r" t="t"/>
              <a:pathLst>
                <a:path extrusionOk="0" h="1" w="1">
                  <a:moveTo>
                    <a:pt x="1" y="1"/>
                  </a:move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6"/>
            <p:cNvSpPr/>
            <p:nvPr/>
          </p:nvSpPr>
          <p:spPr>
            <a:xfrm>
              <a:off x="1807150" y="5464825"/>
              <a:ext cx="4475" cy="1075"/>
            </a:xfrm>
            <a:custGeom>
              <a:rect b="b" l="l" r="r" t="t"/>
              <a:pathLst>
                <a:path extrusionOk="0" h="43" w="179">
                  <a:moveTo>
                    <a:pt x="84" y="0"/>
                  </a:moveTo>
                  <a:lnTo>
                    <a:pt x="1" y="42"/>
                  </a:lnTo>
                  <a:lnTo>
                    <a:pt x="179" y="42"/>
                  </a:lnTo>
                  <a:lnTo>
                    <a:pt x="8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6"/>
            <p:cNvSpPr/>
            <p:nvPr/>
          </p:nvSpPr>
          <p:spPr>
            <a:xfrm>
              <a:off x="1806375" y="5465875"/>
              <a:ext cx="800" cy="275"/>
            </a:xfrm>
            <a:custGeom>
              <a:rect b="b" l="l" r="r" t="t"/>
              <a:pathLst>
                <a:path extrusionOk="0" h="11" w="32">
                  <a:moveTo>
                    <a:pt x="1" y="0"/>
                  </a:moveTo>
                  <a:lnTo>
                    <a:pt x="1" y="11"/>
                  </a:lnTo>
                  <a:lnTo>
                    <a:pt x="3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6"/>
            <p:cNvSpPr/>
            <p:nvPr/>
          </p:nvSpPr>
          <p:spPr>
            <a:xfrm>
              <a:off x="1805350" y="5462725"/>
              <a:ext cx="8100" cy="2125"/>
            </a:xfrm>
            <a:custGeom>
              <a:rect b="b" l="l" r="r" t="t"/>
              <a:pathLst>
                <a:path extrusionOk="0" h="85" w="324">
                  <a:moveTo>
                    <a:pt x="52" y="1"/>
                  </a:moveTo>
                  <a:lnTo>
                    <a:pt x="0" y="22"/>
                  </a:lnTo>
                  <a:lnTo>
                    <a:pt x="156" y="84"/>
                  </a:lnTo>
                  <a:lnTo>
                    <a:pt x="32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6"/>
            <p:cNvSpPr/>
            <p:nvPr/>
          </p:nvSpPr>
          <p:spPr>
            <a:xfrm>
              <a:off x="1803500" y="5463250"/>
              <a:ext cx="5775" cy="2650"/>
            </a:xfrm>
            <a:custGeom>
              <a:rect b="b" l="l" r="r" t="t"/>
              <a:pathLst>
                <a:path extrusionOk="0" h="106" w="231">
                  <a:moveTo>
                    <a:pt x="74" y="1"/>
                  </a:moveTo>
                  <a:lnTo>
                    <a:pt x="1" y="43"/>
                  </a:lnTo>
                  <a:lnTo>
                    <a:pt x="126" y="43"/>
                  </a:lnTo>
                  <a:lnTo>
                    <a:pt x="116" y="105"/>
                  </a:lnTo>
                  <a:lnTo>
                    <a:pt x="147" y="105"/>
                  </a:lnTo>
                  <a:lnTo>
                    <a:pt x="230" y="63"/>
                  </a:lnTo>
                  <a:lnTo>
                    <a:pt x="7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6"/>
            <p:cNvSpPr/>
            <p:nvPr/>
          </p:nvSpPr>
          <p:spPr>
            <a:xfrm>
              <a:off x="1806100" y="5466900"/>
              <a:ext cx="300" cy="1075"/>
            </a:xfrm>
            <a:custGeom>
              <a:rect b="b" l="l" r="r" t="t"/>
              <a:pathLst>
                <a:path extrusionOk="0" h="43" w="12">
                  <a:moveTo>
                    <a:pt x="1" y="1"/>
                  </a:moveTo>
                  <a:lnTo>
                    <a:pt x="12" y="43"/>
                  </a:lnTo>
                  <a:lnTo>
                    <a:pt x="1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6"/>
            <p:cNvSpPr/>
            <p:nvPr/>
          </p:nvSpPr>
          <p:spPr>
            <a:xfrm>
              <a:off x="1805850" y="5466125"/>
              <a:ext cx="550" cy="800"/>
            </a:xfrm>
            <a:custGeom>
              <a:rect b="b" l="l" r="r" t="t"/>
              <a:pathLst>
                <a:path extrusionOk="0" h="32" w="22">
                  <a:moveTo>
                    <a:pt x="22" y="1"/>
                  </a:moveTo>
                  <a:lnTo>
                    <a:pt x="1" y="11"/>
                  </a:lnTo>
                  <a:lnTo>
                    <a:pt x="11" y="32"/>
                  </a:lnTo>
                  <a:lnTo>
                    <a:pt x="22" y="32"/>
                  </a:lnTo>
                  <a:lnTo>
                    <a:pt x="2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6"/>
            <p:cNvSpPr/>
            <p:nvPr/>
          </p:nvSpPr>
          <p:spPr>
            <a:xfrm>
              <a:off x="1803500" y="5466650"/>
              <a:ext cx="2900" cy="9425"/>
            </a:xfrm>
            <a:custGeom>
              <a:rect b="b" l="l" r="r" t="t"/>
              <a:pathLst>
                <a:path extrusionOk="0" h="377" w="116">
                  <a:moveTo>
                    <a:pt x="74" y="1"/>
                  </a:moveTo>
                  <a:lnTo>
                    <a:pt x="1" y="84"/>
                  </a:lnTo>
                  <a:lnTo>
                    <a:pt x="105" y="376"/>
                  </a:lnTo>
                  <a:lnTo>
                    <a:pt x="116" y="53"/>
                  </a:lnTo>
                  <a:lnTo>
                    <a:pt x="105" y="11"/>
                  </a:lnTo>
                  <a:lnTo>
                    <a:pt x="8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6"/>
            <p:cNvSpPr/>
            <p:nvPr/>
          </p:nvSpPr>
          <p:spPr>
            <a:xfrm>
              <a:off x="1805600" y="5466375"/>
              <a:ext cx="525" cy="550"/>
            </a:xfrm>
            <a:custGeom>
              <a:rect b="b" l="l" r="r" t="t"/>
              <a:pathLst>
                <a:path extrusionOk="0" h="22" w="21">
                  <a:moveTo>
                    <a:pt x="11" y="1"/>
                  </a:moveTo>
                  <a:lnTo>
                    <a:pt x="0" y="12"/>
                  </a:lnTo>
                  <a:lnTo>
                    <a:pt x="21" y="22"/>
                  </a:lnTo>
                  <a:lnTo>
                    <a:pt x="21" y="22"/>
                  </a:lnTo>
                  <a:lnTo>
                    <a:pt x="1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6"/>
            <p:cNvSpPr/>
            <p:nvPr/>
          </p:nvSpPr>
          <p:spPr>
            <a:xfrm>
              <a:off x="1800125" y="5465625"/>
              <a:ext cx="3400" cy="7050"/>
            </a:xfrm>
            <a:custGeom>
              <a:rect b="b" l="l" r="r" t="t"/>
              <a:pathLst>
                <a:path extrusionOk="0" h="282" w="136">
                  <a:moveTo>
                    <a:pt x="94" y="0"/>
                  </a:moveTo>
                  <a:lnTo>
                    <a:pt x="10" y="94"/>
                  </a:lnTo>
                  <a:lnTo>
                    <a:pt x="0" y="281"/>
                  </a:lnTo>
                  <a:lnTo>
                    <a:pt x="136" y="125"/>
                  </a:lnTo>
                  <a:lnTo>
                    <a:pt x="9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6"/>
            <p:cNvSpPr/>
            <p:nvPr/>
          </p:nvSpPr>
          <p:spPr>
            <a:xfrm>
              <a:off x="1805600" y="5465875"/>
              <a:ext cx="800" cy="525"/>
            </a:xfrm>
            <a:custGeom>
              <a:rect b="b" l="l" r="r" t="t"/>
              <a:pathLst>
                <a:path extrusionOk="0" h="21" w="32">
                  <a:moveTo>
                    <a:pt x="0" y="0"/>
                  </a:moveTo>
                  <a:lnTo>
                    <a:pt x="11" y="21"/>
                  </a:lnTo>
                  <a:lnTo>
                    <a:pt x="32" y="11"/>
                  </a:lnTo>
                  <a:lnTo>
                    <a:pt x="3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6"/>
            <p:cNvSpPr/>
            <p:nvPr/>
          </p:nvSpPr>
          <p:spPr>
            <a:xfrm>
              <a:off x="1802450" y="5464300"/>
              <a:ext cx="3175" cy="4475"/>
            </a:xfrm>
            <a:custGeom>
              <a:rect b="b" l="l" r="r" t="t"/>
              <a:pathLst>
                <a:path extrusionOk="0" h="179" w="127">
                  <a:moveTo>
                    <a:pt x="43" y="1"/>
                  </a:moveTo>
                  <a:lnTo>
                    <a:pt x="1" y="53"/>
                  </a:lnTo>
                  <a:lnTo>
                    <a:pt x="43" y="178"/>
                  </a:lnTo>
                  <a:lnTo>
                    <a:pt x="116" y="95"/>
                  </a:lnTo>
                  <a:lnTo>
                    <a:pt x="126" y="95"/>
                  </a:lnTo>
                  <a:lnTo>
                    <a:pt x="22" y="53"/>
                  </a:lnTo>
                  <a:lnTo>
                    <a:pt x="4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6"/>
            <p:cNvSpPr/>
            <p:nvPr/>
          </p:nvSpPr>
          <p:spPr>
            <a:xfrm>
              <a:off x="1802975" y="5464300"/>
              <a:ext cx="3675" cy="2375"/>
            </a:xfrm>
            <a:custGeom>
              <a:rect b="b" l="l" r="r" t="t"/>
              <a:pathLst>
                <a:path extrusionOk="0" h="95" w="147">
                  <a:moveTo>
                    <a:pt x="22" y="1"/>
                  </a:moveTo>
                  <a:lnTo>
                    <a:pt x="1" y="53"/>
                  </a:lnTo>
                  <a:lnTo>
                    <a:pt x="105" y="95"/>
                  </a:lnTo>
                  <a:lnTo>
                    <a:pt x="116" y="84"/>
                  </a:lnTo>
                  <a:lnTo>
                    <a:pt x="105" y="63"/>
                  </a:lnTo>
                  <a:lnTo>
                    <a:pt x="137" y="63"/>
                  </a:lnTo>
                  <a:lnTo>
                    <a:pt x="14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90" name="Google Shape;490;p36"/>
          <p:cNvCxnSpPr>
            <a:stCxn id="491" idx="1"/>
          </p:cNvCxnSpPr>
          <p:nvPr/>
        </p:nvCxnSpPr>
        <p:spPr>
          <a:xfrm flipH="1">
            <a:off x="5172574" y="2047838"/>
            <a:ext cx="902400" cy="194100"/>
          </a:xfrm>
          <a:prstGeom prst="bentConnector3">
            <a:avLst>
              <a:gd fmla="val 50000" name="adj1"/>
            </a:avLst>
          </a:prstGeom>
          <a:noFill/>
          <a:ln cap="flat" cmpd="sng" w="19050">
            <a:solidFill>
              <a:srgbClr val="F3F3F3"/>
            </a:solidFill>
            <a:prstDash val="solid"/>
            <a:round/>
            <a:headEnd len="med" w="med" type="oval"/>
            <a:tailEnd len="med" w="med" type="none"/>
          </a:ln>
        </p:spPr>
      </p:cxnSp>
      <p:cxnSp>
        <p:nvCxnSpPr>
          <p:cNvPr id="492" name="Google Shape;492;p36"/>
          <p:cNvCxnSpPr>
            <a:stCxn id="493" idx="1"/>
          </p:cNvCxnSpPr>
          <p:nvPr/>
        </p:nvCxnSpPr>
        <p:spPr>
          <a:xfrm rot="10800000">
            <a:off x="4590274" y="3202463"/>
            <a:ext cx="1484700" cy="442500"/>
          </a:xfrm>
          <a:prstGeom prst="bentConnector3">
            <a:avLst>
              <a:gd fmla="val 50000" name="adj1"/>
            </a:avLst>
          </a:prstGeom>
          <a:noFill/>
          <a:ln cap="flat" cmpd="sng" w="19050">
            <a:solidFill>
              <a:srgbClr val="F3F3F3"/>
            </a:solidFill>
            <a:prstDash val="solid"/>
            <a:round/>
            <a:headEnd len="med" w="med" type="oval"/>
            <a:tailEnd len="med" w="med" type="none"/>
          </a:ln>
        </p:spPr>
      </p:cxnSp>
      <p:cxnSp>
        <p:nvCxnSpPr>
          <p:cNvPr id="494" name="Google Shape;494;p36"/>
          <p:cNvCxnSpPr>
            <a:stCxn id="495" idx="3"/>
          </p:cNvCxnSpPr>
          <p:nvPr/>
        </p:nvCxnSpPr>
        <p:spPr>
          <a:xfrm>
            <a:off x="2981200" y="3173525"/>
            <a:ext cx="841800" cy="0"/>
          </a:xfrm>
          <a:prstGeom prst="straightConnector1">
            <a:avLst/>
          </a:prstGeom>
          <a:noFill/>
          <a:ln cap="flat" cmpd="sng" w="19050">
            <a:solidFill>
              <a:srgbClr val="F3F3F3"/>
            </a:solidFill>
            <a:prstDash val="solid"/>
            <a:round/>
            <a:headEnd len="med" w="med" type="oval"/>
            <a:tailEnd len="med" w="med" type="none"/>
          </a:ln>
        </p:spPr>
      </p:cxnSp>
      <p:sp>
        <p:nvSpPr>
          <p:cNvPr id="496" name="Google Shape;496;p36"/>
          <p:cNvSpPr txBox="1"/>
          <p:nvPr>
            <p:ph idx="4294967295" type="subTitle"/>
          </p:nvPr>
        </p:nvSpPr>
        <p:spPr>
          <a:xfrm>
            <a:off x="1663300" y="2778286"/>
            <a:ext cx="2208600" cy="496500"/>
          </a:xfrm>
          <a:prstGeom prst="rect">
            <a:avLst/>
          </a:prstGeom>
        </p:spPr>
        <p:txBody>
          <a:bodyPr anchorCtr="0" anchor="t" bIns="91425" lIns="91425" spcFirstLastPara="1" rIns="91425" wrap="square" tIns="274300">
            <a:noAutofit/>
          </a:bodyPr>
          <a:lstStyle/>
          <a:p>
            <a:pPr indent="0" lvl="0" marL="0" rtl="0" algn="l">
              <a:spcBef>
                <a:spcPts val="0"/>
              </a:spcBef>
              <a:spcAft>
                <a:spcPts val="1600"/>
              </a:spcAft>
              <a:buNone/>
            </a:pPr>
            <a:r>
              <a:rPr b="1" lang="en" sz="1600">
                <a:latin typeface="Rajdhani"/>
                <a:ea typeface="Rajdhani"/>
                <a:cs typeface="Rajdhani"/>
                <a:sym typeface="Rajdhani"/>
              </a:rPr>
              <a:t>형태소 파악</a:t>
            </a:r>
            <a:endParaRPr b="1" sz="1600">
              <a:latin typeface="Rajdhani"/>
              <a:ea typeface="Rajdhani"/>
              <a:cs typeface="Rajdhani"/>
              <a:sym typeface="Rajdhani"/>
            </a:endParaRPr>
          </a:p>
        </p:txBody>
      </p:sp>
      <p:sp>
        <p:nvSpPr>
          <p:cNvPr id="497" name="Google Shape;497;p36"/>
          <p:cNvSpPr txBox="1"/>
          <p:nvPr>
            <p:ph idx="4294967295" type="subTitle"/>
          </p:nvPr>
        </p:nvSpPr>
        <p:spPr>
          <a:xfrm>
            <a:off x="6123850" y="3274785"/>
            <a:ext cx="2208600" cy="496500"/>
          </a:xfrm>
          <a:prstGeom prst="rect">
            <a:avLst/>
          </a:prstGeom>
        </p:spPr>
        <p:txBody>
          <a:bodyPr anchorCtr="0" anchor="t" bIns="91425" lIns="91425" spcFirstLastPara="1" rIns="91425" wrap="square" tIns="274300">
            <a:noAutofit/>
          </a:bodyPr>
          <a:lstStyle/>
          <a:p>
            <a:pPr indent="0" lvl="0" marL="0" rtl="0" algn="l">
              <a:spcBef>
                <a:spcPts val="0"/>
              </a:spcBef>
              <a:spcAft>
                <a:spcPts val="1600"/>
              </a:spcAft>
              <a:buNone/>
            </a:pPr>
            <a:r>
              <a:rPr b="1" lang="en" sz="1600">
                <a:latin typeface="Rajdhani"/>
                <a:ea typeface="Rajdhani"/>
                <a:cs typeface="Rajdhani"/>
                <a:sym typeface="Rajdhani"/>
              </a:rPr>
              <a:t>대화의 문맥 파악</a:t>
            </a:r>
            <a:endParaRPr b="1" sz="1600">
              <a:latin typeface="Rajdhani"/>
              <a:ea typeface="Rajdhani"/>
              <a:cs typeface="Rajdhani"/>
              <a:sym typeface="Rajdhani"/>
            </a:endParaRPr>
          </a:p>
        </p:txBody>
      </p:sp>
      <p:sp>
        <p:nvSpPr>
          <p:cNvPr id="498" name="Google Shape;498;p36"/>
          <p:cNvSpPr txBox="1"/>
          <p:nvPr>
            <p:ph idx="4294967295" type="subTitle"/>
          </p:nvPr>
        </p:nvSpPr>
        <p:spPr>
          <a:xfrm>
            <a:off x="6074975" y="1623560"/>
            <a:ext cx="2208600" cy="496500"/>
          </a:xfrm>
          <a:prstGeom prst="rect">
            <a:avLst/>
          </a:prstGeom>
        </p:spPr>
        <p:txBody>
          <a:bodyPr anchorCtr="0" anchor="t" bIns="91425" lIns="91425" spcFirstLastPara="1" rIns="91425" wrap="square" tIns="274300">
            <a:noAutofit/>
          </a:bodyPr>
          <a:lstStyle/>
          <a:p>
            <a:pPr indent="0" lvl="0" marL="0" rtl="0" algn="l">
              <a:spcBef>
                <a:spcPts val="0"/>
              </a:spcBef>
              <a:spcAft>
                <a:spcPts val="1600"/>
              </a:spcAft>
              <a:buNone/>
            </a:pPr>
            <a:r>
              <a:rPr b="1" lang="en" sz="1600">
                <a:latin typeface="Rajdhani"/>
                <a:ea typeface="Rajdhani"/>
                <a:cs typeface="Rajdhani"/>
                <a:sym typeface="Rajdhani"/>
              </a:rPr>
              <a:t>말의 의도 파악</a:t>
            </a:r>
            <a:endParaRPr b="1" sz="1600">
              <a:latin typeface="Rajdhani"/>
              <a:ea typeface="Rajdhani"/>
              <a:cs typeface="Rajdhani"/>
              <a:sym typeface="Rajdhani"/>
            </a:endParaRPr>
          </a:p>
        </p:txBody>
      </p:sp>
      <p:sp>
        <p:nvSpPr>
          <p:cNvPr id="499" name="Google Shape;499;p36"/>
          <p:cNvSpPr txBox="1"/>
          <p:nvPr>
            <p:ph type="title"/>
          </p:nvPr>
        </p:nvSpPr>
        <p:spPr>
          <a:xfrm>
            <a:off x="720000" y="5146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AI의 역할</a:t>
            </a:r>
            <a:endParaRPr/>
          </a:p>
        </p:txBody>
      </p:sp>
      <p:sp>
        <p:nvSpPr>
          <p:cNvPr id="500" name="Google Shape;500;p36"/>
          <p:cNvSpPr txBox="1"/>
          <p:nvPr>
            <p:ph idx="4294967295" type="subTitle"/>
          </p:nvPr>
        </p:nvSpPr>
        <p:spPr>
          <a:xfrm>
            <a:off x="1010203" y="3469575"/>
            <a:ext cx="2812800" cy="701400"/>
          </a:xfrm>
          <a:prstGeom prst="rect">
            <a:avLst/>
          </a:prstGeom>
        </p:spPr>
        <p:txBody>
          <a:bodyPr anchorCtr="0" anchor="t" bIns="91425" lIns="91425" spcFirstLastPara="1" rIns="91425" wrap="square" tIns="91425">
            <a:noAutofit/>
          </a:bodyPr>
          <a:lstStyle/>
          <a:p>
            <a:pPr indent="0" lvl="0" marL="0" rtl="0" algn="l">
              <a:lnSpc>
                <a:spcPct val="50000"/>
              </a:lnSpc>
              <a:spcBef>
                <a:spcPts val="0"/>
              </a:spcBef>
              <a:spcAft>
                <a:spcPts val="0"/>
              </a:spcAft>
              <a:buNone/>
            </a:pPr>
            <a:r>
              <a:rPr lang="en"/>
              <a:t>-홈페이지 접속이 안돼</a:t>
            </a:r>
            <a:endParaRPr/>
          </a:p>
          <a:p>
            <a:pPr indent="0" lvl="0" marL="0" rtl="0" algn="l">
              <a:lnSpc>
                <a:spcPct val="50000"/>
              </a:lnSpc>
              <a:spcBef>
                <a:spcPts val="1600"/>
              </a:spcBef>
              <a:spcAft>
                <a:spcPts val="0"/>
              </a:spcAft>
              <a:buNone/>
            </a:pPr>
            <a:r>
              <a:rPr lang="en"/>
              <a:t>-홈페이지 접속이 안되는데</a:t>
            </a:r>
            <a:endParaRPr/>
          </a:p>
          <a:p>
            <a:pPr indent="0" lvl="0" marL="0" rtl="0" algn="l">
              <a:lnSpc>
                <a:spcPct val="50000"/>
              </a:lnSpc>
              <a:spcBef>
                <a:spcPts val="1600"/>
              </a:spcBef>
              <a:spcAft>
                <a:spcPts val="0"/>
              </a:spcAft>
              <a:buNone/>
            </a:pPr>
            <a:r>
              <a:rPr lang="en"/>
              <a:t>-홈페이지 접속이 안된다</a:t>
            </a:r>
            <a:endParaRPr/>
          </a:p>
          <a:p>
            <a:pPr indent="0" lvl="0" marL="0" rtl="0" algn="r">
              <a:lnSpc>
                <a:spcPct val="100000"/>
              </a:lnSpc>
              <a:spcBef>
                <a:spcPts val="1600"/>
              </a:spcBef>
              <a:spcAft>
                <a:spcPts val="1600"/>
              </a:spcAft>
              <a:buNone/>
            </a:pPr>
            <a:r>
              <a:t/>
            </a:r>
            <a:endParaRPr/>
          </a:p>
        </p:txBody>
      </p:sp>
      <p:sp>
        <p:nvSpPr>
          <p:cNvPr id="501" name="Google Shape;501;p36"/>
          <p:cNvSpPr txBox="1"/>
          <p:nvPr>
            <p:ph idx="4294967295" type="subTitle"/>
          </p:nvPr>
        </p:nvSpPr>
        <p:spPr>
          <a:xfrm>
            <a:off x="6012728" y="2310563"/>
            <a:ext cx="2812800" cy="701400"/>
          </a:xfrm>
          <a:prstGeom prst="rect">
            <a:avLst/>
          </a:prstGeom>
        </p:spPr>
        <p:txBody>
          <a:bodyPr anchorCtr="0" anchor="t" bIns="91425" lIns="91425" spcFirstLastPara="1" rIns="91425" wrap="square" tIns="91425">
            <a:noAutofit/>
          </a:bodyPr>
          <a:lstStyle/>
          <a:p>
            <a:pPr indent="0" lvl="0" marL="0" rtl="0" algn="l">
              <a:lnSpc>
                <a:spcPct val="50000"/>
              </a:lnSpc>
              <a:spcBef>
                <a:spcPts val="0"/>
              </a:spcBef>
              <a:spcAft>
                <a:spcPts val="0"/>
              </a:spcAft>
              <a:buNone/>
            </a:pPr>
            <a:r>
              <a:rPr lang="en"/>
              <a:t>-홈페이지 접속이 안돼</a:t>
            </a:r>
            <a:endParaRPr/>
          </a:p>
          <a:p>
            <a:pPr indent="0" lvl="0" marL="0" rtl="0" algn="l">
              <a:lnSpc>
                <a:spcPct val="50000"/>
              </a:lnSpc>
              <a:spcBef>
                <a:spcPts val="1600"/>
              </a:spcBef>
              <a:spcAft>
                <a:spcPts val="0"/>
              </a:spcAft>
              <a:buNone/>
            </a:pPr>
            <a:r>
              <a:rPr lang="en"/>
              <a:t>-인트라넷이 안돼</a:t>
            </a:r>
            <a:endParaRPr/>
          </a:p>
          <a:p>
            <a:pPr indent="0" lvl="0" marL="0" rtl="0" algn="l">
              <a:lnSpc>
                <a:spcPct val="50000"/>
              </a:lnSpc>
              <a:spcBef>
                <a:spcPts val="1600"/>
              </a:spcBef>
              <a:spcAft>
                <a:spcPts val="0"/>
              </a:spcAft>
              <a:buNone/>
            </a:pPr>
            <a:r>
              <a:rPr lang="en"/>
              <a:t>-국방망 떨어졌어?</a:t>
            </a:r>
            <a:endParaRPr/>
          </a:p>
          <a:p>
            <a:pPr indent="0" lvl="0" marL="0" rtl="0" algn="r">
              <a:lnSpc>
                <a:spcPct val="100000"/>
              </a:lnSpc>
              <a:spcBef>
                <a:spcPts val="1600"/>
              </a:spcBef>
              <a:spcAft>
                <a:spcPts val="1600"/>
              </a:spcAft>
              <a:buNone/>
            </a:pPr>
            <a:r>
              <a:t/>
            </a:r>
            <a:endParaRPr/>
          </a:p>
        </p:txBody>
      </p:sp>
      <p:sp>
        <p:nvSpPr>
          <p:cNvPr id="502" name="Google Shape;502;p36"/>
          <p:cNvSpPr txBox="1"/>
          <p:nvPr>
            <p:ph idx="4294967295" type="subTitle"/>
          </p:nvPr>
        </p:nvSpPr>
        <p:spPr>
          <a:xfrm>
            <a:off x="5772878" y="3993488"/>
            <a:ext cx="2812800" cy="701400"/>
          </a:xfrm>
          <a:prstGeom prst="rect">
            <a:avLst/>
          </a:prstGeom>
        </p:spPr>
        <p:txBody>
          <a:bodyPr anchorCtr="0" anchor="t" bIns="91425" lIns="91425" spcFirstLastPara="1" rIns="91425" wrap="square" tIns="91425">
            <a:noAutofit/>
          </a:bodyPr>
          <a:lstStyle/>
          <a:p>
            <a:pPr indent="0" lvl="0" marL="0" rtl="0" algn="l">
              <a:lnSpc>
                <a:spcPct val="50000"/>
              </a:lnSpc>
              <a:spcBef>
                <a:spcPts val="0"/>
              </a:spcBef>
              <a:spcAft>
                <a:spcPts val="0"/>
              </a:spcAft>
              <a:buNone/>
            </a:pPr>
            <a:r>
              <a:rPr lang="en"/>
              <a:t>-안되는데 vs 국방망이 안돼-&gt; 안되는데</a:t>
            </a:r>
            <a:endParaRPr/>
          </a:p>
          <a:p>
            <a:pPr indent="0" lvl="0" marL="0" rtl="0" algn="r">
              <a:lnSpc>
                <a:spcPct val="100000"/>
              </a:lnSpc>
              <a:spcBef>
                <a:spcPts val="160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6" name="Shape 506"/>
        <p:cNvGrpSpPr/>
        <p:nvPr/>
      </p:nvGrpSpPr>
      <p:grpSpPr>
        <a:xfrm>
          <a:off x="0" y="0"/>
          <a:ext cx="0" cy="0"/>
          <a:chOff x="0" y="0"/>
          <a:chExt cx="0" cy="0"/>
        </a:xfrm>
      </p:grpSpPr>
      <p:sp>
        <p:nvSpPr>
          <p:cNvPr id="507" name="Google Shape;507;p3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작동 원리 </a:t>
            </a:r>
            <a:endParaRPr/>
          </a:p>
        </p:txBody>
      </p:sp>
      <p:graphicFrame>
        <p:nvGraphicFramePr>
          <p:cNvPr id="508" name="Google Shape;508;p37"/>
          <p:cNvGraphicFramePr/>
          <p:nvPr/>
        </p:nvGraphicFramePr>
        <p:xfrm>
          <a:off x="1248350" y="1261750"/>
          <a:ext cx="3000000" cy="3000000"/>
        </p:xfrm>
        <a:graphic>
          <a:graphicData uri="http://schemas.openxmlformats.org/drawingml/2006/table">
            <a:tbl>
              <a:tblPr>
                <a:noFill/>
                <a:tableStyleId>{55A630D7-7090-4D58-9ED5-532D6AF0E7E1}</a:tableStyleId>
              </a:tblPr>
              <a:tblGrid>
                <a:gridCol w="1661825"/>
                <a:gridCol w="1661825"/>
                <a:gridCol w="1661825"/>
                <a:gridCol w="1661825"/>
              </a:tblGrid>
              <a:tr h="333275">
                <a:tc>
                  <a:txBody>
                    <a:bodyPr/>
                    <a:lstStyle/>
                    <a:p>
                      <a:pPr indent="0" lvl="0" marL="0" rtl="0" algn="ctr">
                        <a:spcBef>
                          <a:spcPts val="0"/>
                        </a:spcBef>
                        <a:spcAft>
                          <a:spcPts val="0"/>
                        </a:spcAft>
                        <a:buNone/>
                      </a:pPr>
                      <a:r>
                        <a:rPr b="1" lang="en" sz="3000">
                          <a:solidFill>
                            <a:srgbClr val="F3F3F3"/>
                          </a:solidFill>
                          <a:latin typeface="Rajdhani"/>
                          <a:ea typeface="Rajdhani"/>
                          <a:cs typeface="Rajdhani"/>
                          <a:sym typeface="Rajdhani"/>
                        </a:rPr>
                        <a:t>01</a:t>
                      </a:r>
                      <a:endParaRPr b="1" sz="3000">
                        <a:solidFill>
                          <a:srgbClr val="F3F3F3"/>
                        </a:solidFill>
                        <a:latin typeface="Rajdhani"/>
                        <a:ea typeface="Rajdhani"/>
                        <a:cs typeface="Rajdhani"/>
                        <a:sym typeface="Rajdhani"/>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alpha val="26570"/>
                      </a:srgbClr>
                    </a:solidFill>
                  </a:tcPr>
                </a:tc>
                <a:tc>
                  <a:txBody>
                    <a:bodyPr/>
                    <a:lstStyle/>
                    <a:p>
                      <a:pPr indent="0" lvl="0" marL="0" rtl="0" algn="ctr">
                        <a:spcBef>
                          <a:spcPts val="0"/>
                        </a:spcBef>
                        <a:spcAft>
                          <a:spcPts val="0"/>
                        </a:spcAft>
                        <a:buNone/>
                      </a:pPr>
                      <a:r>
                        <a:rPr b="1" lang="en" sz="3000">
                          <a:solidFill>
                            <a:srgbClr val="F3F3F3"/>
                          </a:solidFill>
                          <a:latin typeface="Rajdhani"/>
                          <a:ea typeface="Rajdhani"/>
                          <a:cs typeface="Rajdhani"/>
                          <a:sym typeface="Rajdhani"/>
                        </a:rPr>
                        <a:t>02</a:t>
                      </a:r>
                      <a:endParaRPr b="1" sz="3000">
                        <a:solidFill>
                          <a:srgbClr val="F3F3F3"/>
                        </a:solidFill>
                        <a:latin typeface="Rajdhani"/>
                        <a:ea typeface="Rajdhani"/>
                        <a:cs typeface="Rajdhani"/>
                        <a:sym typeface="Rajdhani"/>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alpha val="26570"/>
                      </a:srgbClr>
                    </a:solidFill>
                  </a:tcPr>
                </a:tc>
                <a:tc>
                  <a:txBody>
                    <a:bodyPr/>
                    <a:lstStyle/>
                    <a:p>
                      <a:pPr indent="0" lvl="0" marL="0" rtl="0" algn="ctr">
                        <a:spcBef>
                          <a:spcPts val="0"/>
                        </a:spcBef>
                        <a:spcAft>
                          <a:spcPts val="0"/>
                        </a:spcAft>
                        <a:buNone/>
                      </a:pPr>
                      <a:r>
                        <a:rPr b="1" lang="en" sz="3000">
                          <a:solidFill>
                            <a:srgbClr val="F3F3F3"/>
                          </a:solidFill>
                          <a:latin typeface="Rajdhani"/>
                          <a:ea typeface="Rajdhani"/>
                          <a:cs typeface="Rajdhani"/>
                          <a:sym typeface="Rajdhani"/>
                        </a:rPr>
                        <a:t>03</a:t>
                      </a:r>
                      <a:endParaRPr b="1" sz="3000">
                        <a:solidFill>
                          <a:srgbClr val="F3F3F3"/>
                        </a:solidFill>
                        <a:latin typeface="Rajdhani"/>
                        <a:ea typeface="Rajdhani"/>
                        <a:cs typeface="Rajdhani"/>
                        <a:sym typeface="Rajdhani"/>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alpha val="26570"/>
                      </a:srgbClr>
                    </a:solidFill>
                  </a:tcPr>
                </a:tc>
                <a:tc>
                  <a:txBody>
                    <a:bodyPr/>
                    <a:lstStyle/>
                    <a:p>
                      <a:pPr indent="0" lvl="0" marL="0" rtl="0" algn="ctr">
                        <a:spcBef>
                          <a:spcPts val="0"/>
                        </a:spcBef>
                        <a:spcAft>
                          <a:spcPts val="0"/>
                        </a:spcAft>
                        <a:buNone/>
                      </a:pPr>
                      <a:r>
                        <a:rPr b="1" lang="en" sz="3000">
                          <a:solidFill>
                            <a:srgbClr val="F3F3F3"/>
                          </a:solidFill>
                          <a:latin typeface="Rajdhani"/>
                          <a:ea typeface="Rajdhani"/>
                          <a:cs typeface="Rajdhani"/>
                          <a:sym typeface="Rajdhani"/>
                        </a:rPr>
                        <a:t>04</a:t>
                      </a:r>
                      <a:endParaRPr b="1" sz="3000">
                        <a:solidFill>
                          <a:srgbClr val="F3F3F3"/>
                        </a:solidFill>
                        <a:latin typeface="Rajdhani"/>
                        <a:ea typeface="Rajdhani"/>
                        <a:cs typeface="Rajdhani"/>
                        <a:sym typeface="Rajdhani"/>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alpha val="26570"/>
                      </a:srgbClr>
                    </a:solidFill>
                  </a:tcPr>
                </a:tc>
              </a:tr>
              <a:tr h="547800">
                <a:tc>
                  <a:txBody>
                    <a:bodyPr/>
                    <a:lstStyle/>
                    <a:p>
                      <a:pPr indent="0" lvl="0" marL="0" rtl="0" algn="ctr">
                        <a:spcBef>
                          <a:spcPts val="0"/>
                        </a:spcBef>
                        <a:spcAft>
                          <a:spcPts val="0"/>
                        </a:spcAft>
                        <a:buNone/>
                      </a:pPr>
                      <a:r>
                        <a:rPr lang="en">
                          <a:solidFill>
                            <a:srgbClr val="F3F3F3"/>
                          </a:solidFill>
                          <a:latin typeface="Fira Sans Condensed Light"/>
                          <a:ea typeface="Fira Sans Condensed Light"/>
                          <a:cs typeface="Fira Sans Condensed Light"/>
                          <a:sym typeface="Fira Sans Condensed Light"/>
                        </a:rPr>
                        <a:t>형태소 분석</a:t>
                      </a:r>
                      <a:endParaRPr>
                        <a:solidFill>
                          <a:srgbClr val="F3F3F3"/>
                        </a:solidFill>
                        <a:latin typeface="Fira Sans Condensed Light"/>
                        <a:ea typeface="Fira Sans Condensed Light"/>
                        <a:cs typeface="Fira Sans Condensed Light"/>
                        <a:sym typeface="Fira Sans Condensed Light"/>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alpha val="26570"/>
                      </a:srgbClr>
                    </a:solidFill>
                  </a:tcPr>
                </a:tc>
                <a:tc>
                  <a:txBody>
                    <a:bodyPr/>
                    <a:lstStyle/>
                    <a:p>
                      <a:pPr indent="0" lvl="0" marL="0" rtl="0" algn="ctr">
                        <a:spcBef>
                          <a:spcPts val="0"/>
                        </a:spcBef>
                        <a:spcAft>
                          <a:spcPts val="0"/>
                        </a:spcAft>
                        <a:buNone/>
                      </a:pPr>
                      <a:r>
                        <a:rPr lang="en">
                          <a:solidFill>
                            <a:srgbClr val="F3F3F3"/>
                          </a:solidFill>
                          <a:latin typeface="Fira Sans Condensed Light"/>
                          <a:ea typeface="Fira Sans Condensed Light"/>
                          <a:cs typeface="Fira Sans Condensed Light"/>
                          <a:sym typeface="Fira Sans Condensed Light"/>
                        </a:rPr>
                        <a:t>벡터화</a:t>
                      </a:r>
                      <a:endParaRPr>
                        <a:solidFill>
                          <a:srgbClr val="F3F3F3"/>
                        </a:solidFill>
                        <a:latin typeface="Fira Sans Condensed Light"/>
                        <a:ea typeface="Fira Sans Condensed Light"/>
                        <a:cs typeface="Fira Sans Condensed Light"/>
                        <a:sym typeface="Fira Sans Condensed Light"/>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alpha val="26570"/>
                      </a:srgbClr>
                    </a:solidFill>
                  </a:tcPr>
                </a:tc>
                <a:tc>
                  <a:txBody>
                    <a:bodyPr/>
                    <a:lstStyle/>
                    <a:p>
                      <a:pPr indent="0" lvl="0" marL="0" rtl="0" algn="ctr">
                        <a:spcBef>
                          <a:spcPts val="0"/>
                        </a:spcBef>
                        <a:spcAft>
                          <a:spcPts val="0"/>
                        </a:spcAft>
                        <a:buNone/>
                      </a:pPr>
                      <a:r>
                        <a:rPr lang="en">
                          <a:solidFill>
                            <a:srgbClr val="F3F3F3"/>
                          </a:solidFill>
                          <a:latin typeface="Fira Sans Condensed Light"/>
                          <a:ea typeface="Fira Sans Condensed Light"/>
                          <a:cs typeface="Fira Sans Condensed Light"/>
                          <a:sym typeface="Fira Sans Condensed Light"/>
                        </a:rPr>
                        <a:t>트레이닝</a:t>
                      </a:r>
                      <a:endParaRPr>
                        <a:solidFill>
                          <a:srgbClr val="F3F3F3"/>
                        </a:solidFill>
                        <a:latin typeface="Fira Sans Condensed Light"/>
                        <a:ea typeface="Fira Sans Condensed Light"/>
                        <a:cs typeface="Fira Sans Condensed Light"/>
                        <a:sym typeface="Fira Sans Condensed Light"/>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alpha val="26570"/>
                      </a:srgbClr>
                    </a:solidFill>
                  </a:tcPr>
                </a:tc>
                <a:tc>
                  <a:txBody>
                    <a:bodyPr/>
                    <a:lstStyle/>
                    <a:p>
                      <a:pPr indent="0" lvl="0" marL="0" rtl="0" algn="ctr">
                        <a:spcBef>
                          <a:spcPts val="0"/>
                        </a:spcBef>
                        <a:spcAft>
                          <a:spcPts val="0"/>
                        </a:spcAft>
                        <a:buNone/>
                      </a:pPr>
                      <a:r>
                        <a:rPr lang="en">
                          <a:solidFill>
                            <a:srgbClr val="F3F3F3"/>
                          </a:solidFill>
                          <a:latin typeface="Fira Sans Condensed Light"/>
                          <a:ea typeface="Fira Sans Condensed Light"/>
                          <a:cs typeface="Fira Sans Condensed Light"/>
                          <a:sym typeface="Fira Sans Condensed Light"/>
                        </a:rPr>
                        <a:t>예측</a:t>
                      </a:r>
                      <a:endParaRPr>
                        <a:solidFill>
                          <a:srgbClr val="F3F3F3"/>
                        </a:solidFill>
                        <a:latin typeface="Fira Sans Condensed Light"/>
                        <a:ea typeface="Fira Sans Condensed Light"/>
                        <a:cs typeface="Fira Sans Condensed Light"/>
                        <a:sym typeface="Fira Sans Condensed Light"/>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alpha val="26570"/>
                      </a:srgbClr>
                    </a:solidFill>
                  </a:tcPr>
                </a:tc>
              </a:tr>
            </a:tbl>
          </a:graphicData>
        </a:graphic>
      </p:graphicFrame>
      <p:graphicFrame>
        <p:nvGraphicFramePr>
          <p:cNvPr id="509" name="Google Shape;509;p37"/>
          <p:cNvGraphicFramePr/>
          <p:nvPr/>
        </p:nvGraphicFramePr>
        <p:xfrm>
          <a:off x="1248450" y="2449600"/>
          <a:ext cx="3000000" cy="3000000"/>
        </p:xfrm>
        <a:graphic>
          <a:graphicData uri="http://schemas.openxmlformats.org/drawingml/2006/table">
            <a:tbl>
              <a:tblPr>
                <a:noFill/>
                <a:tableStyleId>{55A630D7-7090-4D58-9ED5-532D6AF0E7E1}</a:tableStyleId>
              </a:tblPr>
              <a:tblGrid>
                <a:gridCol w="1661825"/>
                <a:gridCol w="1661825"/>
                <a:gridCol w="1661825"/>
                <a:gridCol w="1661825"/>
              </a:tblGrid>
              <a:tr h="412600">
                <a:tc rowSpan="2">
                  <a:txBody>
                    <a:bodyPr/>
                    <a:lstStyle/>
                    <a:p>
                      <a:pPr indent="0" lvl="0" marL="0" rtl="0" algn="l">
                        <a:spcBef>
                          <a:spcPts val="0"/>
                        </a:spcBef>
                        <a:spcAft>
                          <a:spcPts val="0"/>
                        </a:spcAft>
                        <a:buNone/>
                      </a:pPr>
                      <a:r>
                        <a:rPr lang="en" sz="1100">
                          <a:solidFill>
                            <a:srgbClr val="F3F3F3"/>
                          </a:solidFill>
                          <a:latin typeface="Rajdhani"/>
                          <a:ea typeface="Rajdhani"/>
                          <a:cs typeface="Rajdhani"/>
                          <a:sym typeface="Rajdhani"/>
                        </a:rPr>
                        <a:t>문장을 의미가 있는 가장 작은 말의 단위인 형태소로 분리 </a:t>
                      </a:r>
                      <a:endParaRPr sz="1100">
                        <a:solidFill>
                          <a:srgbClr val="F3F3F3"/>
                        </a:solidFill>
                        <a:latin typeface="Rajdhani"/>
                        <a:ea typeface="Rajdhani"/>
                        <a:cs typeface="Rajdhani"/>
                        <a:sym typeface="Rajdhani"/>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alpha val="26570"/>
                      </a:srgbClr>
                    </a:solidFill>
                  </a:tcPr>
                </a:tc>
                <a:tc rowSpan="2">
                  <a:txBody>
                    <a:bodyPr/>
                    <a:lstStyle/>
                    <a:p>
                      <a:pPr indent="0" lvl="0" marL="0" rtl="0" algn="l">
                        <a:spcBef>
                          <a:spcPts val="0"/>
                        </a:spcBef>
                        <a:spcAft>
                          <a:spcPts val="0"/>
                        </a:spcAft>
                        <a:buNone/>
                      </a:pPr>
                      <a:r>
                        <a:rPr lang="en" sz="1100">
                          <a:solidFill>
                            <a:srgbClr val="F3F3F3"/>
                          </a:solidFill>
                          <a:latin typeface="Rajdhani"/>
                          <a:ea typeface="Rajdhani"/>
                          <a:cs typeface="Rajdhani"/>
                          <a:sym typeface="Rajdhani"/>
                        </a:rPr>
                        <a:t>문장을 기계가 이해할수있는 언어로 변경</a:t>
                      </a:r>
                      <a:endParaRPr sz="1100">
                        <a:solidFill>
                          <a:srgbClr val="F3F3F3"/>
                        </a:solidFill>
                        <a:latin typeface="Rajdhani"/>
                        <a:ea typeface="Rajdhani"/>
                        <a:cs typeface="Rajdhani"/>
                        <a:sym typeface="Rajdhani"/>
                      </a:endParaRPr>
                    </a:p>
                    <a:p>
                      <a:pPr indent="0" lvl="0" marL="0" rtl="0" algn="l">
                        <a:spcBef>
                          <a:spcPts val="0"/>
                        </a:spcBef>
                        <a:spcAft>
                          <a:spcPts val="0"/>
                        </a:spcAft>
                        <a:buNone/>
                      </a:pPr>
                      <a:r>
                        <a:rPr lang="en" sz="1100">
                          <a:solidFill>
                            <a:srgbClr val="F3F3F3"/>
                          </a:solidFill>
                          <a:latin typeface="Rajdhani"/>
                          <a:ea typeface="Rajdhani"/>
                          <a:cs typeface="Rajdhani"/>
                          <a:sym typeface="Rajdhani"/>
                        </a:rPr>
                        <a:t>ex) 01010101011</a:t>
                      </a:r>
                      <a:endParaRPr sz="1100">
                        <a:solidFill>
                          <a:srgbClr val="F3F3F3"/>
                        </a:solidFill>
                        <a:latin typeface="Rajdhani"/>
                        <a:ea typeface="Rajdhani"/>
                        <a:cs typeface="Rajdhani"/>
                        <a:sym typeface="Rajdhani"/>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alpha val="26570"/>
                      </a:srgbClr>
                    </a:solidFill>
                  </a:tcPr>
                </a:tc>
                <a:tc rowSpan="2">
                  <a:txBody>
                    <a:bodyPr/>
                    <a:lstStyle/>
                    <a:p>
                      <a:pPr indent="0" lvl="0" marL="0" rtl="0" algn="l">
                        <a:spcBef>
                          <a:spcPts val="0"/>
                        </a:spcBef>
                        <a:spcAft>
                          <a:spcPts val="0"/>
                        </a:spcAft>
                        <a:buNone/>
                      </a:pPr>
                      <a:r>
                        <a:rPr lang="en" sz="1100">
                          <a:solidFill>
                            <a:srgbClr val="F3F3F3"/>
                          </a:solidFill>
                          <a:latin typeface="Rajdhani"/>
                          <a:ea typeface="Rajdhani"/>
                          <a:cs typeface="Rajdhani"/>
                          <a:sym typeface="Rajdhani"/>
                        </a:rPr>
                        <a:t>벡터화된 문장들을 AI모델이 학습</a:t>
                      </a:r>
                      <a:endParaRPr sz="1100">
                        <a:solidFill>
                          <a:srgbClr val="F3F3F3"/>
                        </a:solidFill>
                        <a:latin typeface="Rajdhani"/>
                        <a:ea typeface="Rajdhani"/>
                        <a:cs typeface="Rajdhani"/>
                        <a:sym typeface="Rajdhani"/>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alpha val="26570"/>
                      </a:srgbClr>
                    </a:solidFill>
                  </a:tcPr>
                </a:tc>
                <a:tc rowSpan="2">
                  <a:txBody>
                    <a:bodyPr/>
                    <a:lstStyle/>
                    <a:p>
                      <a:pPr indent="0" lvl="0" marL="0" rtl="0" algn="l">
                        <a:spcBef>
                          <a:spcPts val="0"/>
                        </a:spcBef>
                        <a:spcAft>
                          <a:spcPts val="0"/>
                        </a:spcAft>
                        <a:buNone/>
                      </a:pPr>
                      <a:r>
                        <a:rPr lang="en" sz="1100">
                          <a:solidFill>
                            <a:srgbClr val="F3F3F3"/>
                          </a:solidFill>
                          <a:latin typeface="Rajdhani"/>
                          <a:ea typeface="Rajdhani"/>
                          <a:cs typeface="Rajdhani"/>
                          <a:sym typeface="Rajdhani"/>
                        </a:rPr>
                        <a:t>-사용자의 질문을 마찬가지로 벡터화</a:t>
                      </a:r>
                      <a:endParaRPr sz="1100">
                        <a:solidFill>
                          <a:srgbClr val="F3F3F3"/>
                        </a:solidFill>
                        <a:latin typeface="Rajdhani"/>
                        <a:ea typeface="Rajdhani"/>
                        <a:cs typeface="Rajdhani"/>
                        <a:sym typeface="Rajdhani"/>
                      </a:endParaRPr>
                    </a:p>
                    <a:p>
                      <a:pPr indent="0" lvl="0" marL="0" rtl="0" algn="l">
                        <a:spcBef>
                          <a:spcPts val="0"/>
                        </a:spcBef>
                        <a:spcAft>
                          <a:spcPts val="0"/>
                        </a:spcAft>
                        <a:buNone/>
                      </a:pPr>
                      <a:r>
                        <a:t/>
                      </a:r>
                      <a:endParaRPr sz="1100">
                        <a:solidFill>
                          <a:srgbClr val="F3F3F3"/>
                        </a:solidFill>
                        <a:latin typeface="Rajdhani"/>
                        <a:ea typeface="Rajdhani"/>
                        <a:cs typeface="Rajdhani"/>
                        <a:sym typeface="Rajdhani"/>
                      </a:endParaRPr>
                    </a:p>
                    <a:p>
                      <a:pPr indent="0" lvl="0" marL="0" rtl="0" algn="l">
                        <a:spcBef>
                          <a:spcPts val="0"/>
                        </a:spcBef>
                        <a:spcAft>
                          <a:spcPts val="0"/>
                        </a:spcAft>
                        <a:buNone/>
                      </a:pPr>
                      <a:r>
                        <a:rPr lang="en" sz="1100">
                          <a:solidFill>
                            <a:srgbClr val="F3F3F3"/>
                          </a:solidFill>
                          <a:latin typeface="Rajdhani"/>
                          <a:ea typeface="Rajdhani"/>
                          <a:cs typeface="Rajdhani"/>
                          <a:sym typeface="Rajdhani"/>
                        </a:rPr>
                        <a:t>-학습된 AI모델을 사용해 질문이 어떤 의도에 가장 근접한지 파악</a:t>
                      </a:r>
                      <a:endParaRPr sz="1100">
                        <a:solidFill>
                          <a:srgbClr val="F3F3F3"/>
                        </a:solidFill>
                        <a:latin typeface="Rajdhani"/>
                        <a:ea typeface="Rajdhani"/>
                        <a:cs typeface="Rajdhani"/>
                        <a:sym typeface="Rajdhani"/>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alpha val="26570"/>
                      </a:srgbClr>
                    </a:solidFill>
                  </a:tcPr>
                </a:tc>
              </a:tr>
              <a:tr h="1741600">
                <a:tc vMerge="1"/>
                <a:tc vMerge="1"/>
                <a:tc vMerge="1"/>
                <a:tc vMerge="1"/>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3" name="Shape 513"/>
        <p:cNvGrpSpPr/>
        <p:nvPr/>
      </p:nvGrpSpPr>
      <p:grpSpPr>
        <a:xfrm>
          <a:off x="0" y="0"/>
          <a:ext cx="0" cy="0"/>
          <a:chOff x="0" y="0"/>
          <a:chExt cx="0" cy="0"/>
        </a:xfrm>
      </p:grpSpPr>
      <p:sp>
        <p:nvSpPr>
          <p:cNvPr id="514" name="Google Shape;514;p38"/>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트레이닝</a:t>
            </a:r>
            <a:endParaRPr/>
          </a:p>
        </p:txBody>
      </p:sp>
      <p:sp>
        <p:nvSpPr>
          <p:cNvPr id="515" name="Google Shape;515;p38"/>
          <p:cNvSpPr txBox="1"/>
          <p:nvPr>
            <p:ph idx="4294967295" type="title"/>
          </p:nvPr>
        </p:nvSpPr>
        <p:spPr>
          <a:xfrm>
            <a:off x="1221100" y="1411025"/>
            <a:ext cx="6702000" cy="401700"/>
          </a:xfrm>
          <a:prstGeom prst="rect">
            <a:avLst/>
          </a:prstGeom>
        </p:spPr>
        <p:txBody>
          <a:bodyPr anchorCtr="0" anchor="t" bIns="91425" lIns="91425" spcFirstLastPara="1" rIns="36000" wrap="square" tIns="91425">
            <a:noAutofit/>
          </a:bodyPr>
          <a:lstStyle/>
          <a:p>
            <a:pPr indent="0" lvl="0" marL="0" rtl="0" algn="l">
              <a:spcBef>
                <a:spcPts val="0"/>
              </a:spcBef>
              <a:spcAft>
                <a:spcPts val="0"/>
              </a:spcAft>
              <a:buNone/>
            </a:pPr>
            <a:r>
              <a:rPr lang="en" sz="1800"/>
              <a:t>총 25가지의 의도들	ex)	국방망</a:t>
            </a:r>
            <a:endParaRPr sz="1800"/>
          </a:p>
          <a:p>
            <a:pPr indent="0" lvl="0" marL="0" rtl="0" algn="l">
              <a:spcBef>
                <a:spcPts val="0"/>
              </a:spcBef>
              <a:spcAft>
                <a:spcPts val="0"/>
              </a:spcAft>
              <a:buNone/>
            </a:pPr>
            <a:r>
              <a:t/>
            </a:r>
            <a:endParaRPr sz="1800"/>
          </a:p>
        </p:txBody>
      </p:sp>
      <p:cxnSp>
        <p:nvCxnSpPr>
          <p:cNvPr id="516" name="Google Shape;516;p38"/>
          <p:cNvCxnSpPr>
            <a:endCxn id="517" idx="0"/>
          </p:cNvCxnSpPr>
          <p:nvPr/>
        </p:nvCxnSpPr>
        <p:spPr>
          <a:xfrm flipH="1">
            <a:off x="1108125" y="1812600"/>
            <a:ext cx="3084600" cy="1971000"/>
          </a:xfrm>
          <a:prstGeom prst="straightConnector1">
            <a:avLst/>
          </a:prstGeom>
          <a:noFill/>
          <a:ln cap="flat" cmpd="sng" w="19050">
            <a:solidFill>
              <a:srgbClr val="F3F3F3"/>
            </a:solidFill>
            <a:prstDash val="solid"/>
            <a:round/>
            <a:headEnd len="med" w="med" type="oval"/>
            <a:tailEnd len="med" w="med" type="oval"/>
          </a:ln>
        </p:spPr>
      </p:cxnSp>
      <p:cxnSp>
        <p:nvCxnSpPr>
          <p:cNvPr id="518" name="Google Shape;518;p38"/>
          <p:cNvCxnSpPr>
            <a:endCxn id="519" idx="0"/>
          </p:cNvCxnSpPr>
          <p:nvPr/>
        </p:nvCxnSpPr>
        <p:spPr>
          <a:xfrm>
            <a:off x="4633825" y="1907813"/>
            <a:ext cx="190500" cy="2618100"/>
          </a:xfrm>
          <a:prstGeom prst="straightConnector1">
            <a:avLst/>
          </a:prstGeom>
          <a:noFill/>
          <a:ln cap="flat" cmpd="sng" w="19050">
            <a:solidFill>
              <a:srgbClr val="F3F3F3"/>
            </a:solidFill>
            <a:prstDash val="solid"/>
            <a:round/>
            <a:headEnd len="med" w="med" type="oval"/>
            <a:tailEnd len="med" w="med" type="oval"/>
          </a:ln>
        </p:spPr>
      </p:cxnSp>
      <p:cxnSp>
        <p:nvCxnSpPr>
          <p:cNvPr id="520" name="Google Shape;520;p38"/>
          <p:cNvCxnSpPr>
            <a:endCxn id="521" idx="0"/>
          </p:cNvCxnSpPr>
          <p:nvPr/>
        </p:nvCxnSpPr>
        <p:spPr>
          <a:xfrm>
            <a:off x="4832375" y="1907713"/>
            <a:ext cx="1335000" cy="2424900"/>
          </a:xfrm>
          <a:prstGeom prst="straightConnector1">
            <a:avLst/>
          </a:prstGeom>
          <a:noFill/>
          <a:ln cap="flat" cmpd="sng" w="19050">
            <a:solidFill>
              <a:srgbClr val="F3F3F3"/>
            </a:solidFill>
            <a:prstDash val="solid"/>
            <a:round/>
            <a:headEnd len="med" w="med" type="oval"/>
            <a:tailEnd len="med" w="med" type="oval"/>
          </a:ln>
        </p:spPr>
      </p:cxnSp>
      <p:cxnSp>
        <p:nvCxnSpPr>
          <p:cNvPr id="522" name="Google Shape;522;p38"/>
          <p:cNvCxnSpPr>
            <a:endCxn id="523" idx="0"/>
          </p:cNvCxnSpPr>
          <p:nvPr/>
        </p:nvCxnSpPr>
        <p:spPr>
          <a:xfrm flipH="1">
            <a:off x="1681275" y="1902038"/>
            <a:ext cx="2511300" cy="2533800"/>
          </a:xfrm>
          <a:prstGeom prst="straightConnector1">
            <a:avLst/>
          </a:prstGeom>
          <a:noFill/>
          <a:ln cap="flat" cmpd="sng" w="19050">
            <a:solidFill>
              <a:srgbClr val="F3F3F3"/>
            </a:solidFill>
            <a:prstDash val="solid"/>
            <a:round/>
            <a:headEnd len="med" w="med" type="oval"/>
            <a:tailEnd len="med" w="med" type="oval"/>
          </a:ln>
        </p:spPr>
      </p:cxnSp>
      <p:cxnSp>
        <p:nvCxnSpPr>
          <p:cNvPr id="524" name="Google Shape;524;p38"/>
          <p:cNvCxnSpPr>
            <a:endCxn id="525" idx="0"/>
          </p:cNvCxnSpPr>
          <p:nvPr/>
        </p:nvCxnSpPr>
        <p:spPr>
          <a:xfrm flipH="1">
            <a:off x="3439100" y="1907813"/>
            <a:ext cx="947400" cy="2197800"/>
          </a:xfrm>
          <a:prstGeom prst="straightConnector1">
            <a:avLst/>
          </a:prstGeom>
          <a:noFill/>
          <a:ln cap="flat" cmpd="sng" w="19050">
            <a:solidFill>
              <a:srgbClr val="F3F3F3"/>
            </a:solidFill>
            <a:prstDash val="solid"/>
            <a:round/>
            <a:headEnd len="med" w="med" type="oval"/>
            <a:tailEnd len="med" w="med" type="oval"/>
          </a:ln>
        </p:spPr>
      </p:cxnSp>
      <p:cxnSp>
        <p:nvCxnSpPr>
          <p:cNvPr id="526" name="Google Shape;526;p38"/>
          <p:cNvCxnSpPr/>
          <p:nvPr/>
        </p:nvCxnSpPr>
        <p:spPr>
          <a:xfrm>
            <a:off x="5073750" y="1863875"/>
            <a:ext cx="1551300" cy="1745700"/>
          </a:xfrm>
          <a:prstGeom prst="straightConnector1">
            <a:avLst/>
          </a:prstGeom>
          <a:noFill/>
          <a:ln cap="flat" cmpd="sng" w="19050">
            <a:solidFill>
              <a:srgbClr val="F3F3F3"/>
            </a:solidFill>
            <a:prstDash val="solid"/>
            <a:round/>
            <a:headEnd len="med" w="med" type="oval"/>
            <a:tailEnd len="med" w="med" type="oval"/>
          </a:ln>
        </p:spPr>
      </p:cxnSp>
      <p:sp>
        <p:nvSpPr>
          <p:cNvPr id="517" name="Google Shape;517;p38"/>
          <p:cNvSpPr/>
          <p:nvPr/>
        </p:nvSpPr>
        <p:spPr>
          <a:xfrm>
            <a:off x="293775" y="3783600"/>
            <a:ext cx="1628700" cy="4449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EFEFEF"/>
                </a:solidFill>
              </a:rPr>
              <a:t>“"해당 페이지에 접속할 수 없다고 나옵니다"”</a:t>
            </a:r>
            <a:endParaRPr sz="900">
              <a:solidFill>
                <a:srgbClr val="EFEFEF"/>
              </a:solidFill>
            </a:endParaRPr>
          </a:p>
        </p:txBody>
      </p:sp>
      <p:sp>
        <p:nvSpPr>
          <p:cNvPr id="523" name="Google Shape;523;p38"/>
          <p:cNvSpPr/>
          <p:nvPr/>
        </p:nvSpPr>
        <p:spPr>
          <a:xfrm>
            <a:off x="1049475" y="4435838"/>
            <a:ext cx="1263600" cy="4449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EFEFEF"/>
                </a:solidFill>
              </a:rPr>
              <a:t>“계속 로딩중 입니다”</a:t>
            </a:r>
            <a:endParaRPr sz="900">
              <a:solidFill>
                <a:srgbClr val="EFEFEF"/>
              </a:solidFill>
            </a:endParaRPr>
          </a:p>
        </p:txBody>
      </p:sp>
      <p:sp>
        <p:nvSpPr>
          <p:cNvPr id="527" name="Google Shape;527;p38"/>
          <p:cNvSpPr/>
          <p:nvPr/>
        </p:nvSpPr>
        <p:spPr>
          <a:xfrm>
            <a:off x="2841650" y="4105613"/>
            <a:ext cx="1263600" cy="4449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EFEFEF"/>
                </a:solidFill>
              </a:rPr>
              <a:t>“국방망이 안됩니다”</a:t>
            </a:r>
            <a:endParaRPr sz="900">
              <a:solidFill>
                <a:srgbClr val="EFEFEF"/>
              </a:solidFill>
            </a:endParaRPr>
          </a:p>
        </p:txBody>
      </p:sp>
      <p:sp>
        <p:nvSpPr>
          <p:cNvPr id="528" name="Google Shape;528;p38"/>
          <p:cNvSpPr/>
          <p:nvPr/>
        </p:nvSpPr>
        <p:spPr>
          <a:xfrm>
            <a:off x="4289050" y="4550525"/>
            <a:ext cx="1551300" cy="4449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EFEFEF"/>
                </a:solidFill>
              </a:rPr>
              <a:t>“인트라넷이 떨어졌어요”</a:t>
            </a:r>
            <a:endParaRPr sz="900">
              <a:solidFill>
                <a:srgbClr val="EFEFEF"/>
              </a:solidFill>
            </a:endParaRPr>
          </a:p>
        </p:txBody>
      </p:sp>
      <p:sp>
        <p:nvSpPr>
          <p:cNvPr id="529" name="Google Shape;529;p38"/>
          <p:cNvSpPr/>
          <p:nvPr/>
        </p:nvSpPr>
        <p:spPr>
          <a:xfrm>
            <a:off x="5954850" y="4427625"/>
            <a:ext cx="1628700" cy="4449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EFEFEF"/>
                </a:solidFill>
              </a:rPr>
              <a:t>“인트라넷이 작동을 안해요”</a:t>
            </a:r>
            <a:endParaRPr sz="900">
              <a:solidFill>
                <a:srgbClr val="EFEFEF"/>
              </a:solidFill>
            </a:endParaRPr>
          </a:p>
        </p:txBody>
      </p:sp>
      <p:sp>
        <p:nvSpPr>
          <p:cNvPr id="530" name="Google Shape;530;p38"/>
          <p:cNvSpPr/>
          <p:nvPr/>
        </p:nvSpPr>
        <p:spPr>
          <a:xfrm>
            <a:off x="6613250" y="3660725"/>
            <a:ext cx="1628700" cy="4449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EFEFEF"/>
                </a:solidFill>
              </a:rPr>
              <a:t>“국방망 접속이 안돼요”</a:t>
            </a:r>
            <a:endParaRPr sz="900">
              <a:solidFill>
                <a:srgbClr val="EFEFEF"/>
              </a:solidFill>
            </a:endParaRPr>
          </a:p>
        </p:txBody>
      </p:sp>
      <p:sp>
        <p:nvSpPr>
          <p:cNvPr id="531" name="Google Shape;531;p38"/>
          <p:cNvSpPr txBox="1"/>
          <p:nvPr>
            <p:ph idx="4294967295" type="title"/>
          </p:nvPr>
        </p:nvSpPr>
        <p:spPr>
          <a:xfrm>
            <a:off x="5954850" y="2370900"/>
            <a:ext cx="6702000" cy="401700"/>
          </a:xfrm>
          <a:prstGeom prst="rect">
            <a:avLst/>
          </a:prstGeom>
        </p:spPr>
        <p:txBody>
          <a:bodyPr anchorCtr="0" anchor="t" bIns="91425" lIns="91425" spcFirstLastPara="1" rIns="36000" wrap="square" tIns="91425">
            <a:noAutofit/>
          </a:bodyPr>
          <a:lstStyle/>
          <a:p>
            <a:pPr indent="0" lvl="0" marL="0" rtl="0" algn="l">
              <a:spcBef>
                <a:spcPts val="0"/>
              </a:spcBef>
              <a:spcAft>
                <a:spcPts val="0"/>
              </a:spcAft>
              <a:buNone/>
            </a:pPr>
            <a:r>
              <a:rPr lang="en" sz="1800"/>
              <a:t>의도에 맞는 여러가지 패턴들</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39"/>
          <p:cNvSpPr txBox="1"/>
          <p:nvPr>
            <p:ph type="title"/>
          </p:nvPr>
        </p:nvSpPr>
        <p:spPr>
          <a:xfrm>
            <a:off x="720000" y="5200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예측</a:t>
            </a:r>
            <a:endParaRPr/>
          </a:p>
          <a:p>
            <a:pPr indent="0" lvl="0" marL="0" rtl="0" algn="ctr">
              <a:spcBef>
                <a:spcPts val="0"/>
              </a:spcBef>
              <a:spcAft>
                <a:spcPts val="0"/>
              </a:spcAft>
              <a:buNone/>
            </a:pPr>
            <a:r>
              <a:t/>
            </a:r>
            <a:endParaRPr/>
          </a:p>
        </p:txBody>
      </p:sp>
      <p:sp>
        <p:nvSpPr>
          <p:cNvPr id="537" name="Google Shape;537;p39"/>
          <p:cNvSpPr/>
          <p:nvPr/>
        </p:nvSpPr>
        <p:spPr>
          <a:xfrm>
            <a:off x="3497193" y="2198533"/>
            <a:ext cx="807476" cy="621651"/>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EFEFEF"/>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9"/>
          <p:cNvSpPr txBox="1"/>
          <p:nvPr/>
        </p:nvSpPr>
        <p:spPr>
          <a:xfrm>
            <a:off x="347675" y="2228100"/>
            <a:ext cx="3026700" cy="6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EFEFEF"/>
                </a:solidFill>
                <a:latin typeface="Fira Sans Condensed Light"/>
                <a:ea typeface="Fira Sans Condensed Light"/>
                <a:cs typeface="Fira Sans Condensed Light"/>
                <a:sym typeface="Fira Sans Condensed Light"/>
              </a:rPr>
              <a:t>국방망 안되는거 같은데</a:t>
            </a:r>
            <a:endParaRPr>
              <a:solidFill>
                <a:srgbClr val="EFEFEF"/>
              </a:solidFill>
              <a:latin typeface="Fira Sans Condensed Light"/>
              <a:ea typeface="Fira Sans Condensed Light"/>
              <a:cs typeface="Fira Sans Condensed Light"/>
              <a:sym typeface="Fira Sans Condensed Light"/>
            </a:endParaRPr>
          </a:p>
          <a:p>
            <a:pPr indent="0" lvl="0" marL="0" rtl="0" algn="ctr">
              <a:spcBef>
                <a:spcPts val="0"/>
              </a:spcBef>
              <a:spcAft>
                <a:spcPts val="0"/>
              </a:spcAft>
              <a:buNone/>
            </a:pPr>
            <a:r>
              <a:rPr lang="en">
                <a:solidFill>
                  <a:srgbClr val="EFEFEF"/>
                </a:solidFill>
                <a:latin typeface="Fira Sans Condensed Light"/>
                <a:ea typeface="Fira Sans Condensed Light"/>
                <a:cs typeface="Fira Sans Condensed Light"/>
                <a:sym typeface="Fira Sans Condensed Light"/>
              </a:rPr>
              <a:t> 떨어진건가?</a:t>
            </a:r>
            <a:endParaRPr>
              <a:solidFill>
                <a:srgbClr val="EFEFEF"/>
              </a:solidFill>
              <a:latin typeface="Fira Sans Condensed Light"/>
              <a:ea typeface="Fira Sans Condensed Light"/>
              <a:cs typeface="Fira Sans Condensed Light"/>
              <a:sym typeface="Fira Sans Condensed Light"/>
            </a:endParaRPr>
          </a:p>
        </p:txBody>
      </p:sp>
      <p:sp>
        <p:nvSpPr>
          <p:cNvPr id="539" name="Google Shape;539;p39"/>
          <p:cNvSpPr txBox="1"/>
          <p:nvPr/>
        </p:nvSpPr>
        <p:spPr>
          <a:xfrm>
            <a:off x="4795950" y="2151750"/>
            <a:ext cx="3801900" cy="84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FEFEF"/>
                </a:solidFill>
                <a:latin typeface="Fira Sans Condensed Light"/>
                <a:ea typeface="Fira Sans Condensed Light"/>
                <a:cs typeface="Fira Sans Condensed Light"/>
                <a:sym typeface="Fira Sans Condensed Light"/>
              </a:rPr>
              <a:t>국방망, 안된다, 떨어지다 같은 단어들이 있는 것으로 보아 질문자의 의도가 국방망일 확률이 98%로 높다</a:t>
            </a:r>
            <a:endParaRPr>
              <a:solidFill>
                <a:srgbClr val="EFEFEF"/>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3" name="Shape 543"/>
        <p:cNvGrpSpPr/>
        <p:nvPr/>
      </p:nvGrpSpPr>
      <p:grpSpPr>
        <a:xfrm>
          <a:off x="0" y="0"/>
          <a:ext cx="0" cy="0"/>
          <a:chOff x="0" y="0"/>
          <a:chExt cx="0" cy="0"/>
        </a:xfrm>
      </p:grpSpPr>
      <p:sp>
        <p:nvSpPr>
          <p:cNvPr id="544" name="Google Shape;544;p40"/>
          <p:cNvSpPr txBox="1"/>
          <p:nvPr>
            <p:ph idx="15"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Keras 인공신경망 최적화 </a:t>
            </a:r>
            <a:endParaRPr>
              <a:solidFill>
                <a:schemeClr val="lt2"/>
              </a:solidFill>
            </a:endParaRPr>
          </a:p>
          <a:p>
            <a:pPr indent="0" lvl="0" marL="0" rtl="0" algn="ctr">
              <a:spcBef>
                <a:spcPts val="0"/>
              </a:spcBef>
              <a:spcAft>
                <a:spcPts val="0"/>
              </a:spcAft>
              <a:buNone/>
            </a:pPr>
            <a:r>
              <a:t/>
            </a:r>
            <a:endParaRPr/>
          </a:p>
        </p:txBody>
      </p:sp>
      <p:sp>
        <p:nvSpPr>
          <p:cNvPr id="545" name="Google Shape;545;p40"/>
          <p:cNvSpPr txBox="1"/>
          <p:nvPr>
            <p:ph idx="1" type="subTitle"/>
          </p:nvPr>
        </p:nvSpPr>
        <p:spPr>
          <a:xfrm>
            <a:off x="874375" y="1863425"/>
            <a:ext cx="2101200" cy="572700"/>
          </a:xfrm>
          <a:prstGeom prst="rect">
            <a:avLst/>
          </a:prstGeom>
        </p:spPr>
        <p:txBody>
          <a:bodyPr anchorCtr="0" anchor="b" bIns="0" lIns="91425" spcFirstLastPara="1" rIns="91425" wrap="square" tIns="0">
            <a:noAutofit/>
          </a:bodyPr>
          <a:lstStyle/>
          <a:p>
            <a:pPr indent="0" lvl="0" marL="0" rtl="0" algn="ctr">
              <a:spcBef>
                <a:spcPts val="0"/>
              </a:spcBef>
              <a:spcAft>
                <a:spcPts val="1600"/>
              </a:spcAft>
              <a:buNone/>
            </a:pPr>
            <a:r>
              <a:rPr lang="en">
                <a:solidFill>
                  <a:srgbClr val="EFEFEF"/>
                </a:solidFill>
              </a:rPr>
              <a:t>뉴런의 개수 </a:t>
            </a:r>
            <a:endParaRPr/>
          </a:p>
        </p:txBody>
      </p:sp>
      <p:sp>
        <p:nvSpPr>
          <p:cNvPr id="546" name="Google Shape;546;p40"/>
          <p:cNvSpPr txBox="1"/>
          <p:nvPr>
            <p:ph idx="3" type="subTitle"/>
          </p:nvPr>
        </p:nvSpPr>
        <p:spPr>
          <a:xfrm>
            <a:off x="6080425" y="1909450"/>
            <a:ext cx="2277300" cy="572700"/>
          </a:xfrm>
          <a:prstGeom prst="rect">
            <a:avLst/>
          </a:prstGeom>
        </p:spPr>
        <p:txBody>
          <a:bodyPr anchorCtr="0" anchor="b" bIns="0" lIns="91425" spcFirstLastPara="1" rIns="91425" wrap="square" tIns="0">
            <a:noAutofit/>
          </a:bodyPr>
          <a:lstStyle/>
          <a:p>
            <a:pPr indent="0" lvl="0" marL="0" rtl="0" algn="ctr">
              <a:spcBef>
                <a:spcPts val="0"/>
              </a:spcBef>
              <a:spcAft>
                <a:spcPts val="1600"/>
              </a:spcAft>
              <a:buNone/>
            </a:pPr>
            <a:r>
              <a:rPr lang="en">
                <a:solidFill>
                  <a:schemeClr val="lt2"/>
                </a:solidFill>
              </a:rPr>
              <a:t>epoch</a:t>
            </a:r>
            <a:endParaRPr/>
          </a:p>
        </p:txBody>
      </p:sp>
      <p:sp>
        <p:nvSpPr>
          <p:cNvPr id="547" name="Google Shape;547;p40"/>
          <p:cNvSpPr txBox="1"/>
          <p:nvPr>
            <p:ph idx="5" type="subTitle"/>
          </p:nvPr>
        </p:nvSpPr>
        <p:spPr>
          <a:xfrm>
            <a:off x="3389350" y="3332250"/>
            <a:ext cx="2277300" cy="572700"/>
          </a:xfrm>
          <a:prstGeom prst="rect">
            <a:avLst/>
          </a:prstGeom>
        </p:spPr>
        <p:txBody>
          <a:bodyPr anchorCtr="0" anchor="b" bIns="0" lIns="91425" spcFirstLastPara="1" rIns="91425" wrap="square" tIns="0">
            <a:noAutofit/>
          </a:bodyPr>
          <a:lstStyle/>
          <a:p>
            <a:pPr indent="0" lvl="0" marL="0" rtl="0" algn="ctr">
              <a:spcBef>
                <a:spcPts val="0"/>
              </a:spcBef>
              <a:spcAft>
                <a:spcPts val="1600"/>
              </a:spcAft>
              <a:buNone/>
            </a:pPr>
            <a:r>
              <a:rPr lang="en"/>
              <a:t>드롭아웃 </a:t>
            </a:r>
            <a:endParaRPr/>
          </a:p>
        </p:txBody>
      </p:sp>
      <p:sp>
        <p:nvSpPr>
          <p:cNvPr id="548" name="Google Shape;548;p40"/>
          <p:cNvSpPr txBox="1"/>
          <p:nvPr>
            <p:ph idx="7" type="subTitle"/>
          </p:nvPr>
        </p:nvSpPr>
        <p:spPr>
          <a:xfrm>
            <a:off x="3389350" y="1909450"/>
            <a:ext cx="2277300" cy="572700"/>
          </a:xfrm>
          <a:prstGeom prst="rect">
            <a:avLst/>
          </a:prstGeom>
        </p:spPr>
        <p:txBody>
          <a:bodyPr anchorCtr="0" anchor="b" bIns="0" lIns="91425" spcFirstLastPara="1" rIns="91425" wrap="square" tIns="0">
            <a:noAutofit/>
          </a:bodyPr>
          <a:lstStyle/>
          <a:p>
            <a:pPr indent="0" lvl="0" marL="0" rtl="0" algn="ctr">
              <a:spcBef>
                <a:spcPts val="0"/>
              </a:spcBef>
              <a:spcAft>
                <a:spcPts val="1600"/>
              </a:spcAft>
              <a:buNone/>
            </a:pPr>
            <a:r>
              <a:rPr lang="en">
                <a:solidFill>
                  <a:srgbClr val="EFEFEF"/>
                </a:solidFill>
              </a:rPr>
              <a:t>신경망 레이어의 개수</a:t>
            </a:r>
            <a:endParaRPr/>
          </a:p>
        </p:txBody>
      </p:sp>
      <p:sp>
        <p:nvSpPr>
          <p:cNvPr id="549" name="Google Shape;549;p40"/>
          <p:cNvSpPr txBox="1"/>
          <p:nvPr>
            <p:ph idx="9" type="subTitle"/>
          </p:nvPr>
        </p:nvSpPr>
        <p:spPr>
          <a:xfrm>
            <a:off x="786325" y="3332250"/>
            <a:ext cx="2101200" cy="572700"/>
          </a:xfrm>
          <a:prstGeom prst="rect">
            <a:avLst/>
          </a:prstGeom>
        </p:spPr>
        <p:txBody>
          <a:bodyPr anchorCtr="0" anchor="b" bIns="0" lIns="91425" spcFirstLastPara="1" rIns="91425" wrap="square" tIns="0">
            <a:noAutofit/>
          </a:bodyPr>
          <a:lstStyle/>
          <a:p>
            <a:pPr indent="0" lvl="0" marL="0" rtl="0" algn="ctr">
              <a:spcBef>
                <a:spcPts val="0"/>
              </a:spcBef>
              <a:spcAft>
                <a:spcPts val="1600"/>
              </a:spcAft>
              <a:buNone/>
            </a:pPr>
            <a:r>
              <a:rPr lang="en"/>
              <a:t>batch size</a:t>
            </a:r>
            <a:endParaRPr/>
          </a:p>
        </p:txBody>
      </p:sp>
      <p:sp>
        <p:nvSpPr>
          <p:cNvPr id="550" name="Google Shape;550;p40"/>
          <p:cNvSpPr txBox="1"/>
          <p:nvPr>
            <p:ph idx="14" type="subTitle"/>
          </p:nvPr>
        </p:nvSpPr>
        <p:spPr>
          <a:xfrm>
            <a:off x="6080425" y="3332250"/>
            <a:ext cx="2277300" cy="572700"/>
          </a:xfrm>
          <a:prstGeom prst="rect">
            <a:avLst/>
          </a:prstGeom>
        </p:spPr>
        <p:txBody>
          <a:bodyPr anchorCtr="0" anchor="b" bIns="0" lIns="91425" spcFirstLastPara="1" rIns="91425" wrap="square" tIns="0">
            <a:noAutofit/>
          </a:bodyPr>
          <a:lstStyle/>
          <a:p>
            <a:pPr indent="0" lvl="0" marL="0" rtl="0" algn="ctr">
              <a:spcBef>
                <a:spcPts val="0"/>
              </a:spcBef>
              <a:spcAft>
                <a:spcPts val="1600"/>
              </a:spcAft>
              <a:buNone/>
            </a:pPr>
            <a:r>
              <a:rPr lang="en"/>
              <a:t>Optimizer 종류</a:t>
            </a:r>
            <a:endParaRPr/>
          </a:p>
        </p:txBody>
      </p:sp>
      <p:sp>
        <p:nvSpPr>
          <p:cNvPr id="551" name="Google Shape;551;p40"/>
          <p:cNvSpPr txBox="1"/>
          <p:nvPr>
            <p:ph type="title"/>
          </p:nvPr>
        </p:nvSpPr>
        <p:spPr>
          <a:xfrm>
            <a:off x="2744050" y="1295138"/>
            <a:ext cx="3567900" cy="401700"/>
          </a:xfrm>
          <a:prstGeom prst="rect">
            <a:avLst/>
          </a:prstGeom>
        </p:spPr>
        <p:txBody>
          <a:bodyPr anchorCtr="0" anchor="b" bIns="91425" lIns="91425" spcFirstLastPara="1" rIns="36000" wrap="square" tIns="91425">
            <a:noAutofit/>
          </a:bodyPr>
          <a:lstStyle/>
          <a:p>
            <a:pPr indent="0" lvl="0" marL="0" rtl="0" algn="ctr">
              <a:spcBef>
                <a:spcPts val="0"/>
              </a:spcBef>
              <a:spcAft>
                <a:spcPts val="0"/>
              </a:spcAft>
              <a:buNone/>
            </a:pPr>
            <a:r>
              <a:rPr lang="en"/>
              <a:t>모델의 정확도에 영향을 주는 다양한 변수들</a:t>
            </a:r>
            <a:endParaRPr/>
          </a:p>
        </p:txBody>
      </p:sp>
      <p:sp>
        <p:nvSpPr>
          <p:cNvPr id="552" name="Google Shape;552;p40"/>
          <p:cNvSpPr/>
          <p:nvPr/>
        </p:nvSpPr>
        <p:spPr>
          <a:xfrm>
            <a:off x="1230288" y="2109417"/>
            <a:ext cx="80700" cy="80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0"/>
          <p:cNvSpPr/>
          <p:nvPr/>
        </p:nvSpPr>
        <p:spPr>
          <a:xfrm>
            <a:off x="1230288" y="3578242"/>
            <a:ext cx="80700" cy="80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0"/>
          <p:cNvSpPr/>
          <p:nvPr/>
        </p:nvSpPr>
        <p:spPr>
          <a:xfrm>
            <a:off x="3389338" y="2109417"/>
            <a:ext cx="80700" cy="80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0"/>
          <p:cNvSpPr/>
          <p:nvPr/>
        </p:nvSpPr>
        <p:spPr>
          <a:xfrm>
            <a:off x="6311938" y="2109417"/>
            <a:ext cx="80700" cy="80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0"/>
          <p:cNvSpPr/>
          <p:nvPr/>
        </p:nvSpPr>
        <p:spPr>
          <a:xfrm>
            <a:off x="3389338" y="3578242"/>
            <a:ext cx="80700" cy="80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0"/>
          <p:cNvSpPr/>
          <p:nvPr/>
        </p:nvSpPr>
        <p:spPr>
          <a:xfrm>
            <a:off x="6311938" y="3578242"/>
            <a:ext cx="80700" cy="80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4" name="Shape 104"/>
        <p:cNvGrpSpPr/>
        <p:nvPr/>
      </p:nvGrpSpPr>
      <p:grpSpPr>
        <a:xfrm>
          <a:off x="0" y="0"/>
          <a:ext cx="0" cy="0"/>
          <a:chOff x="0" y="0"/>
          <a:chExt cx="0" cy="0"/>
        </a:xfrm>
      </p:grpSpPr>
      <p:sp>
        <p:nvSpPr>
          <p:cNvPr id="105" name="Google Shape;105;p23"/>
          <p:cNvSpPr txBox="1"/>
          <p:nvPr>
            <p:ph type="title"/>
          </p:nvPr>
        </p:nvSpPr>
        <p:spPr>
          <a:xfrm>
            <a:off x="1545163" y="1730350"/>
            <a:ext cx="2339100" cy="4215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개발동기 </a:t>
            </a:r>
            <a:endParaRPr/>
          </a:p>
        </p:txBody>
      </p:sp>
      <p:sp>
        <p:nvSpPr>
          <p:cNvPr id="106" name="Google Shape;106;p23"/>
          <p:cNvSpPr txBox="1"/>
          <p:nvPr>
            <p:ph idx="2" type="title"/>
          </p:nvPr>
        </p:nvSpPr>
        <p:spPr>
          <a:xfrm>
            <a:off x="4801512" y="1730338"/>
            <a:ext cx="2339100" cy="4215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프로젝트 구조</a:t>
            </a:r>
            <a:endParaRPr/>
          </a:p>
        </p:txBody>
      </p:sp>
      <p:sp>
        <p:nvSpPr>
          <p:cNvPr id="107" name="Google Shape;107;p23"/>
          <p:cNvSpPr txBox="1"/>
          <p:nvPr>
            <p:ph idx="4" type="title"/>
          </p:nvPr>
        </p:nvSpPr>
        <p:spPr>
          <a:xfrm>
            <a:off x="2762100" y="3164300"/>
            <a:ext cx="2339100" cy="4215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UI/UX및 기능</a:t>
            </a:r>
            <a:endParaRPr/>
          </a:p>
        </p:txBody>
      </p:sp>
      <p:sp>
        <p:nvSpPr>
          <p:cNvPr id="108" name="Google Shape;108;p23"/>
          <p:cNvSpPr txBox="1"/>
          <p:nvPr>
            <p:ph idx="6" type="title"/>
          </p:nvPr>
        </p:nvSpPr>
        <p:spPr>
          <a:xfrm>
            <a:off x="6106800" y="3173982"/>
            <a:ext cx="2339100" cy="4215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성능및 장점</a:t>
            </a:r>
            <a:endParaRPr/>
          </a:p>
        </p:txBody>
      </p:sp>
      <p:sp>
        <p:nvSpPr>
          <p:cNvPr id="109" name="Google Shape;109;p23"/>
          <p:cNvSpPr txBox="1"/>
          <p:nvPr>
            <p:ph idx="8" type="title"/>
          </p:nvPr>
        </p:nvSpPr>
        <p:spPr>
          <a:xfrm>
            <a:off x="1959337" y="3164300"/>
            <a:ext cx="600000" cy="42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110" name="Google Shape;110;p23"/>
          <p:cNvSpPr txBox="1"/>
          <p:nvPr>
            <p:ph idx="9" type="title"/>
          </p:nvPr>
        </p:nvSpPr>
        <p:spPr>
          <a:xfrm>
            <a:off x="704337" y="1730350"/>
            <a:ext cx="600000" cy="42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111" name="Google Shape;111;p23"/>
          <p:cNvSpPr txBox="1"/>
          <p:nvPr>
            <p:ph idx="13" type="title"/>
          </p:nvPr>
        </p:nvSpPr>
        <p:spPr>
          <a:xfrm>
            <a:off x="5304000" y="3183632"/>
            <a:ext cx="600000" cy="42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sp>
        <p:nvSpPr>
          <p:cNvPr id="112" name="Google Shape;112;p23"/>
          <p:cNvSpPr txBox="1"/>
          <p:nvPr>
            <p:ph idx="14" type="title"/>
          </p:nvPr>
        </p:nvSpPr>
        <p:spPr>
          <a:xfrm>
            <a:off x="4048912" y="1719213"/>
            <a:ext cx="600000" cy="42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cxnSp>
        <p:nvCxnSpPr>
          <p:cNvPr id="113" name="Google Shape;113;p23"/>
          <p:cNvCxnSpPr/>
          <p:nvPr/>
        </p:nvCxnSpPr>
        <p:spPr>
          <a:xfrm>
            <a:off x="2635538" y="3069415"/>
            <a:ext cx="0" cy="630600"/>
          </a:xfrm>
          <a:prstGeom prst="straightConnector1">
            <a:avLst/>
          </a:prstGeom>
          <a:noFill/>
          <a:ln cap="flat" cmpd="sng" w="19050">
            <a:solidFill>
              <a:srgbClr val="F3F3F3"/>
            </a:solidFill>
            <a:prstDash val="solid"/>
            <a:round/>
            <a:headEnd len="med" w="med" type="oval"/>
            <a:tailEnd len="med" w="med" type="oval"/>
          </a:ln>
        </p:spPr>
      </p:cxnSp>
      <p:cxnSp>
        <p:nvCxnSpPr>
          <p:cNvPr id="114" name="Google Shape;114;p23"/>
          <p:cNvCxnSpPr/>
          <p:nvPr/>
        </p:nvCxnSpPr>
        <p:spPr>
          <a:xfrm>
            <a:off x="4725188" y="1620228"/>
            <a:ext cx="0" cy="630600"/>
          </a:xfrm>
          <a:prstGeom prst="straightConnector1">
            <a:avLst/>
          </a:prstGeom>
          <a:noFill/>
          <a:ln cap="flat" cmpd="sng" w="19050">
            <a:solidFill>
              <a:srgbClr val="F3F3F3"/>
            </a:solidFill>
            <a:prstDash val="solid"/>
            <a:round/>
            <a:headEnd len="med" w="med" type="oval"/>
            <a:tailEnd len="med" w="med" type="oval"/>
          </a:ln>
        </p:spPr>
      </p:cxnSp>
      <p:cxnSp>
        <p:nvCxnSpPr>
          <p:cNvPr id="115" name="Google Shape;115;p23"/>
          <p:cNvCxnSpPr/>
          <p:nvPr/>
        </p:nvCxnSpPr>
        <p:spPr>
          <a:xfrm>
            <a:off x="5980275" y="3069415"/>
            <a:ext cx="0" cy="630600"/>
          </a:xfrm>
          <a:prstGeom prst="straightConnector1">
            <a:avLst/>
          </a:prstGeom>
          <a:noFill/>
          <a:ln cap="flat" cmpd="sng" w="19050">
            <a:solidFill>
              <a:srgbClr val="F3F3F3"/>
            </a:solidFill>
            <a:prstDash val="solid"/>
            <a:round/>
            <a:headEnd len="med" w="med" type="oval"/>
            <a:tailEnd len="med" w="med" type="oval"/>
          </a:ln>
        </p:spPr>
      </p:cxnSp>
      <p:cxnSp>
        <p:nvCxnSpPr>
          <p:cNvPr id="116" name="Google Shape;116;p23"/>
          <p:cNvCxnSpPr/>
          <p:nvPr/>
        </p:nvCxnSpPr>
        <p:spPr>
          <a:xfrm>
            <a:off x="1380538" y="1620228"/>
            <a:ext cx="0" cy="630600"/>
          </a:xfrm>
          <a:prstGeom prst="straightConnector1">
            <a:avLst/>
          </a:prstGeom>
          <a:noFill/>
          <a:ln cap="flat" cmpd="sng" w="19050">
            <a:solidFill>
              <a:srgbClr val="F3F3F3"/>
            </a:solidFill>
            <a:prstDash val="solid"/>
            <a:round/>
            <a:headEnd len="med" w="med" type="oval"/>
            <a:tailEnd len="med" w="med" type="oval"/>
          </a:ln>
          <a:effectLst>
            <a:reflection blurRad="0" dir="5400000" dist="38100" endA="0" endPos="30000" fadeDir="5400012" kx="0" rotWithShape="0" algn="bl" stPos="0" sy="-100000" ky="0"/>
          </a:effectLst>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1" name="Shape 561"/>
        <p:cNvGrpSpPr/>
        <p:nvPr/>
      </p:nvGrpSpPr>
      <p:grpSpPr>
        <a:xfrm>
          <a:off x="0" y="0"/>
          <a:ext cx="0" cy="0"/>
          <a:chOff x="0" y="0"/>
          <a:chExt cx="0" cy="0"/>
        </a:xfrm>
      </p:grpSpPr>
      <p:sp>
        <p:nvSpPr>
          <p:cNvPr id="562" name="Google Shape;562;p41"/>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테스트</a:t>
            </a:r>
            <a:endParaRPr/>
          </a:p>
        </p:txBody>
      </p:sp>
      <p:pic>
        <p:nvPicPr>
          <p:cNvPr id="563" name="Google Shape;563;p41"/>
          <p:cNvPicPr preferRelativeResize="0"/>
          <p:nvPr/>
        </p:nvPicPr>
        <p:blipFill>
          <a:blip r:embed="rId4">
            <a:alphaModFix/>
          </a:blip>
          <a:stretch>
            <a:fillRect/>
          </a:stretch>
        </p:blipFill>
        <p:spPr>
          <a:xfrm>
            <a:off x="1335024" y="1188720"/>
            <a:ext cx="6464808" cy="3657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7" name="Shape 567"/>
        <p:cNvGrpSpPr/>
        <p:nvPr/>
      </p:nvGrpSpPr>
      <p:grpSpPr>
        <a:xfrm>
          <a:off x="0" y="0"/>
          <a:ext cx="0" cy="0"/>
          <a:chOff x="0" y="0"/>
          <a:chExt cx="0" cy="0"/>
        </a:xfrm>
      </p:grpSpPr>
      <p:sp>
        <p:nvSpPr>
          <p:cNvPr id="568" name="Google Shape;568;p42"/>
          <p:cNvSpPr txBox="1"/>
          <p:nvPr>
            <p:ph type="title"/>
          </p:nvPr>
        </p:nvSpPr>
        <p:spPr>
          <a:xfrm>
            <a:off x="311700" y="2062500"/>
            <a:ext cx="8520600" cy="111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정확도: 약90%</a:t>
            </a:r>
            <a:endParaRPr/>
          </a:p>
        </p:txBody>
      </p:sp>
      <p:grpSp>
        <p:nvGrpSpPr>
          <p:cNvPr id="569" name="Google Shape;569;p42"/>
          <p:cNvGrpSpPr/>
          <p:nvPr/>
        </p:nvGrpSpPr>
        <p:grpSpPr>
          <a:xfrm>
            <a:off x="4324300" y="1372400"/>
            <a:ext cx="495400" cy="473150"/>
            <a:chOff x="4324300" y="1536075"/>
            <a:chExt cx="495400" cy="473150"/>
          </a:xfrm>
        </p:grpSpPr>
        <p:cxnSp>
          <p:nvCxnSpPr>
            <p:cNvPr id="570" name="Google Shape;570;p42"/>
            <p:cNvCxnSpPr>
              <a:stCxn id="571" idx="2"/>
              <a:endCxn id="572" idx="5"/>
            </p:cNvCxnSpPr>
            <p:nvPr/>
          </p:nvCxnSpPr>
          <p:spPr>
            <a:xfrm rot="10800000">
              <a:off x="4391000" y="1747325"/>
              <a:ext cx="272700" cy="222900"/>
            </a:xfrm>
            <a:prstGeom prst="straightConnector1">
              <a:avLst/>
            </a:prstGeom>
            <a:noFill/>
            <a:ln cap="flat" cmpd="sng" w="19050">
              <a:solidFill>
                <a:srgbClr val="F3F3F3"/>
              </a:solidFill>
              <a:prstDash val="solid"/>
              <a:round/>
              <a:headEnd len="med" w="med" type="none"/>
              <a:tailEnd len="med" w="med" type="none"/>
            </a:ln>
          </p:spPr>
        </p:cxnSp>
        <p:sp>
          <p:nvSpPr>
            <p:cNvPr id="572" name="Google Shape;572;p42"/>
            <p:cNvSpPr/>
            <p:nvPr/>
          </p:nvSpPr>
          <p:spPr>
            <a:xfrm>
              <a:off x="4324300" y="1680775"/>
              <a:ext cx="78000" cy="78000"/>
            </a:xfrm>
            <a:prstGeom prst="ellipse">
              <a:avLst/>
            </a:prstGeom>
            <a:no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2"/>
            <p:cNvSpPr/>
            <p:nvPr/>
          </p:nvSpPr>
          <p:spPr>
            <a:xfrm>
              <a:off x="4741700" y="1536075"/>
              <a:ext cx="78000" cy="78000"/>
            </a:xfrm>
            <a:prstGeom prst="ellipse">
              <a:avLst/>
            </a:prstGeom>
            <a:no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2"/>
            <p:cNvSpPr/>
            <p:nvPr/>
          </p:nvSpPr>
          <p:spPr>
            <a:xfrm>
              <a:off x="4663700" y="1931225"/>
              <a:ext cx="78000" cy="78000"/>
            </a:xfrm>
            <a:prstGeom prst="ellipse">
              <a:avLst/>
            </a:prstGeom>
            <a:no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4" name="Google Shape;574;p42"/>
            <p:cNvCxnSpPr>
              <a:stCxn id="572" idx="7"/>
              <a:endCxn id="573" idx="2"/>
            </p:cNvCxnSpPr>
            <p:nvPr/>
          </p:nvCxnSpPr>
          <p:spPr>
            <a:xfrm flipH="1" rot="10800000">
              <a:off x="4390877" y="1575198"/>
              <a:ext cx="350700" cy="117000"/>
            </a:xfrm>
            <a:prstGeom prst="straightConnector1">
              <a:avLst/>
            </a:prstGeom>
            <a:noFill/>
            <a:ln cap="flat" cmpd="sng" w="19050">
              <a:solidFill>
                <a:srgbClr val="F3F3F3"/>
              </a:solidFill>
              <a:prstDash val="solid"/>
              <a:round/>
              <a:headEnd len="med" w="med" type="none"/>
              <a:tailEnd len="med" w="med" type="none"/>
            </a:ln>
          </p:spPr>
        </p:cxnSp>
        <p:cxnSp>
          <p:nvCxnSpPr>
            <p:cNvPr id="575" name="Google Shape;575;p42"/>
            <p:cNvCxnSpPr>
              <a:stCxn id="571" idx="7"/>
              <a:endCxn id="573" idx="4"/>
            </p:cNvCxnSpPr>
            <p:nvPr/>
          </p:nvCxnSpPr>
          <p:spPr>
            <a:xfrm flipH="1" rot="10800000">
              <a:off x="4730277" y="1614148"/>
              <a:ext cx="50400" cy="328500"/>
            </a:xfrm>
            <a:prstGeom prst="straightConnector1">
              <a:avLst/>
            </a:prstGeom>
            <a:noFill/>
            <a:ln cap="flat" cmpd="sng" w="19050">
              <a:solidFill>
                <a:srgbClr val="F3F3F3"/>
              </a:solidFill>
              <a:prstDash val="solid"/>
              <a:round/>
              <a:headEnd len="med" w="med" type="none"/>
              <a:tailEnd len="med" w="med" type="none"/>
            </a:ln>
          </p:spPr>
        </p:cxn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9" name="Shape 579"/>
        <p:cNvGrpSpPr/>
        <p:nvPr/>
      </p:nvGrpSpPr>
      <p:grpSpPr>
        <a:xfrm>
          <a:off x="0" y="0"/>
          <a:ext cx="0" cy="0"/>
          <a:chOff x="0" y="0"/>
          <a:chExt cx="0" cy="0"/>
        </a:xfrm>
      </p:grpSpPr>
      <p:sp>
        <p:nvSpPr>
          <p:cNvPr id="580" name="Google Shape;580;p43"/>
          <p:cNvSpPr txBox="1"/>
          <p:nvPr>
            <p:ph type="title"/>
          </p:nvPr>
        </p:nvSpPr>
        <p:spPr>
          <a:xfrm>
            <a:off x="720100" y="509825"/>
            <a:ext cx="770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2"/>
                </a:solidFill>
              </a:rPr>
              <a:t>Keras 인공신경망 최적화 </a:t>
            </a:r>
            <a:endParaRPr>
              <a:solidFill>
                <a:schemeClr val="lt2"/>
              </a:solidFill>
            </a:endParaRPr>
          </a:p>
          <a:p>
            <a:pPr indent="0" lvl="0" marL="0" rtl="0" algn="ctr">
              <a:spcBef>
                <a:spcPts val="0"/>
              </a:spcBef>
              <a:spcAft>
                <a:spcPts val="0"/>
              </a:spcAft>
              <a:buNone/>
            </a:pPr>
            <a:r>
              <a:t/>
            </a:r>
            <a:endParaRPr/>
          </a:p>
        </p:txBody>
      </p:sp>
      <p:sp>
        <p:nvSpPr>
          <p:cNvPr id="581" name="Google Shape;581;p43"/>
          <p:cNvSpPr txBox="1"/>
          <p:nvPr/>
        </p:nvSpPr>
        <p:spPr>
          <a:xfrm>
            <a:off x="720100" y="50982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3F3F3"/>
                </a:solidFill>
                <a:latin typeface="Rajdhani"/>
                <a:ea typeface="Rajdhani"/>
                <a:cs typeface="Rajdhani"/>
                <a:sym typeface="Rajdhani"/>
              </a:rPr>
              <a:t>문맥 파악 </a:t>
            </a:r>
            <a:endParaRPr b="1" sz="3000">
              <a:solidFill>
                <a:srgbClr val="F3F3F3"/>
              </a:solidFill>
              <a:latin typeface="Rajdhani"/>
              <a:ea typeface="Rajdhani"/>
              <a:cs typeface="Rajdhani"/>
              <a:sym typeface="Rajdhani"/>
            </a:endParaRPr>
          </a:p>
          <a:p>
            <a:pPr indent="0" lvl="0" marL="0" rtl="0" algn="ctr">
              <a:spcBef>
                <a:spcPts val="0"/>
              </a:spcBef>
              <a:spcAft>
                <a:spcPts val="0"/>
              </a:spcAft>
              <a:buNone/>
            </a:pPr>
            <a:r>
              <a:t/>
            </a:r>
            <a:endParaRPr b="1" sz="3000">
              <a:solidFill>
                <a:srgbClr val="F3F3F3"/>
              </a:solidFill>
              <a:latin typeface="Rajdhani"/>
              <a:ea typeface="Rajdhani"/>
              <a:cs typeface="Rajdhani"/>
              <a:sym typeface="Rajdhani"/>
            </a:endParaRPr>
          </a:p>
        </p:txBody>
      </p:sp>
      <p:sp>
        <p:nvSpPr>
          <p:cNvPr id="582" name="Google Shape;582;p43"/>
          <p:cNvSpPr txBox="1"/>
          <p:nvPr>
            <p:ph idx="4294967295" type="title"/>
          </p:nvPr>
        </p:nvSpPr>
        <p:spPr>
          <a:xfrm>
            <a:off x="1527300" y="1321825"/>
            <a:ext cx="1539300" cy="68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Case1</a:t>
            </a:r>
            <a:endParaRPr/>
          </a:p>
        </p:txBody>
      </p:sp>
      <p:sp>
        <p:nvSpPr>
          <p:cNvPr id="583" name="Google Shape;583;p43"/>
          <p:cNvSpPr txBox="1"/>
          <p:nvPr>
            <p:ph idx="4294967295" type="title"/>
          </p:nvPr>
        </p:nvSpPr>
        <p:spPr>
          <a:xfrm>
            <a:off x="6240750" y="1321825"/>
            <a:ext cx="1539300" cy="68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Case2</a:t>
            </a:r>
            <a:endParaRPr/>
          </a:p>
        </p:txBody>
      </p:sp>
      <p:sp>
        <p:nvSpPr>
          <p:cNvPr id="584" name="Google Shape;584;p43"/>
          <p:cNvSpPr txBox="1"/>
          <p:nvPr>
            <p:ph idx="4294967295" type="title"/>
          </p:nvPr>
        </p:nvSpPr>
        <p:spPr>
          <a:xfrm>
            <a:off x="654150" y="2010925"/>
            <a:ext cx="7770000" cy="401700"/>
          </a:xfrm>
          <a:prstGeom prst="rect">
            <a:avLst/>
          </a:prstGeom>
        </p:spPr>
        <p:txBody>
          <a:bodyPr anchorCtr="0" anchor="t" bIns="91425" lIns="91425" spcFirstLastPara="1" rIns="36000" wrap="square" tIns="91425">
            <a:noAutofit/>
          </a:bodyPr>
          <a:lstStyle/>
          <a:p>
            <a:pPr indent="0" lvl="0" marL="0" rtl="0" algn="l">
              <a:spcBef>
                <a:spcPts val="0"/>
              </a:spcBef>
              <a:spcAft>
                <a:spcPts val="0"/>
              </a:spcAft>
              <a:buNone/>
            </a:pPr>
            <a:r>
              <a:rPr lang="en" sz="1800"/>
              <a:t>(1)사용자:   안되는데?				   (1)사용자:     국방망이 떨어진거같아</a:t>
            </a:r>
            <a:endParaRPr sz="1800"/>
          </a:p>
          <a:p>
            <a:pPr indent="0" lvl="0" marL="0" rtl="0" algn="l">
              <a:spcBef>
                <a:spcPts val="0"/>
              </a:spcBef>
              <a:spcAft>
                <a:spcPts val="0"/>
              </a:spcAft>
              <a:buNone/>
            </a:pPr>
            <a:r>
              <a:t/>
            </a:r>
            <a:endParaRPr sz="1800"/>
          </a:p>
        </p:txBody>
      </p:sp>
      <p:sp>
        <p:nvSpPr>
          <p:cNvPr id="585" name="Google Shape;585;p43"/>
          <p:cNvSpPr txBox="1"/>
          <p:nvPr>
            <p:ph idx="4294967295" type="title"/>
          </p:nvPr>
        </p:nvSpPr>
        <p:spPr>
          <a:xfrm>
            <a:off x="654150" y="2781625"/>
            <a:ext cx="7770000" cy="401700"/>
          </a:xfrm>
          <a:prstGeom prst="rect">
            <a:avLst/>
          </a:prstGeom>
        </p:spPr>
        <p:txBody>
          <a:bodyPr anchorCtr="0" anchor="t" bIns="91425" lIns="91425" spcFirstLastPara="1" rIns="36000" wrap="square" tIns="91425">
            <a:noAutofit/>
          </a:bodyPr>
          <a:lstStyle/>
          <a:p>
            <a:pPr indent="0" lvl="0" marL="0" rtl="0" algn="l">
              <a:spcBef>
                <a:spcPts val="0"/>
              </a:spcBef>
              <a:spcAft>
                <a:spcPts val="0"/>
              </a:spcAft>
              <a:buNone/>
            </a:pPr>
            <a:r>
              <a:rPr lang="en" sz="1800"/>
              <a:t>(2)팅커벨: 무엇이 안되십니까?</a:t>
            </a:r>
            <a:r>
              <a:rPr lang="en" sz="1800"/>
              <a:t>		   (2)팅커벨:    랜선을 확인해보세요!</a:t>
            </a:r>
            <a:endParaRPr sz="1800"/>
          </a:p>
          <a:p>
            <a:pPr indent="0" lvl="0" marL="0" rtl="0" algn="l">
              <a:spcBef>
                <a:spcPts val="0"/>
              </a:spcBef>
              <a:spcAft>
                <a:spcPts val="0"/>
              </a:spcAft>
              <a:buNone/>
            </a:pPr>
            <a:r>
              <a:t/>
            </a:r>
            <a:endParaRPr sz="1800"/>
          </a:p>
        </p:txBody>
      </p:sp>
      <p:sp>
        <p:nvSpPr>
          <p:cNvPr id="586" name="Google Shape;586;p43"/>
          <p:cNvSpPr txBox="1"/>
          <p:nvPr>
            <p:ph idx="4294967295" type="title"/>
          </p:nvPr>
        </p:nvSpPr>
        <p:spPr>
          <a:xfrm>
            <a:off x="687000" y="3597125"/>
            <a:ext cx="7770000" cy="401700"/>
          </a:xfrm>
          <a:prstGeom prst="rect">
            <a:avLst/>
          </a:prstGeom>
        </p:spPr>
        <p:txBody>
          <a:bodyPr anchorCtr="0" anchor="t" bIns="91425" lIns="91425" spcFirstLastPara="1" rIns="36000" wrap="square" tIns="91425">
            <a:noAutofit/>
          </a:bodyPr>
          <a:lstStyle/>
          <a:p>
            <a:pPr indent="0" lvl="0" marL="0" rtl="0" algn="l">
              <a:spcBef>
                <a:spcPts val="0"/>
              </a:spcBef>
              <a:spcAft>
                <a:spcPts val="0"/>
              </a:spcAft>
              <a:buNone/>
            </a:pPr>
            <a:r>
              <a:rPr lang="en" sz="1800"/>
              <a:t>								  (3)사용자:   안되는데?</a:t>
            </a:r>
            <a:endParaRPr sz="1800"/>
          </a:p>
          <a:p>
            <a:pPr indent="0" lvl="0" marL="0" rtl="0" algn="l">
              <a:spcBef>
                <a:spcPts val="0"/>
              </a:spcBef>
              <a:spcAft>
                <a:spcPts val="0"/>
              </a:spcAft>
              <a:buNone/>
            </a:pPr>
            <a:r>
              <a:t/>
            </a:r>
            <a:endParaRPr sz="1800"/>
          </a:p>
        </p:txBody>
      </p:sp>
      <p:sp>
        <p:nvSpPr>
          <p:cNvPr id="587" name="Google Shape;587;p43"/>
          <p:cNvSpPr txBox="1"/>
          <p:nvPr>
            <p:ph idx="4294967295" type="title"/>
          </p:nvPr>
        </p:nvSpPr>
        <p:spPr>
          <a:xfrm>
            <a:off x="687000" y="4349900"/>
            <a:ext cx="7770000" cy="401700"/>
          </a:xfrm>
          <a:prstGeom prst="rect">
            <a:avLst/>
          </a:prstGeom>
        </p:spPr>
        <p:txBody>
          <a:bodyPr anchorCtr="0" anchor="t" bIns="91425" lIns="91425" spcFirstLastPara="1" rIns="36000" wrap="square" tIns="91425">
            <a:noAutofit/>
          </a:bodyPr>
          <a:lstStyle/>
          <a:p>
            <a:pPr indent="0" lvl="0" marL="0" rtl="0" algn="l">
              <a:spcBef>
                <a:spcPts val="0"/>
              </a:spcBef>
              <a:spcAft>
                <a:spcPts val="0"/>
              </a:spcAft>
              <a:buNone/>
            </a:pPr>
            <a:r>
              <a:rPr lang="en" sz="1800"/>
              <a:t>								  (4)팅커벨:   dns주소를 확인해 주세요</a:t>
            </a:r>
            <a:endParaRPr sz="1800"/>
          </a:p>
          <a:p>
            <a:pPr indent="0" lvl="0" marL="0" rtl="0" algn="l">
              <a:spcBef>
                <a:spcPts val="0"/>
              </a:spcBef>
              <a:spcAft>
                <a:spcPts val="0"/>
              </a:spcAft>
              <a:buNone/>
            </a:pPr>
            <a:r>
              <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1" name="Shape 591"/>
        <p:cNvGrpSpPr/>
        <p:nvPr/>
      </p:nvGrpSpPr>
      <p:grpSpPr>
        <a:xfrm>
          <a:off x="0" y="0"/>
          <a:ext cx="0" cy="0"/>
          <a:chOff x="0" y="0"/>
          <a:chExt cx="0" cy="0"/>
        </a:xfrm>
      </p:grpSpPr>
      <p:sp>
        <p:nvSpPr>
          <p:cNvPr id="592" name="Google Shape;592;p44"/>
          <p:cNvSpPr txBox="1"/>
          <p:nvPr>
            <p:ph type="title"/>
          </p:nvPr>
        </p:nvSpPr>
        <p:spPr>
          <a:xfrm>
            <a:off x="720100" y="509825"/>
            <a:ext cx="770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2"/>
                </a:solidFill>
              </a:rPr>
              <a:t>Keras 인공신경망 최적화 </a:t>
            </a:r>
            <a:endParaRPr>
              <a:solidFill>
                <a:schemeClr val="lt2"/>
              </a:solidFill>
            </a:endParaRPr>
          </a:p>
          <a:p>
            <a:pPr indent="0" lvl="0" marL="0" rtl="0" algn="ctr">
              <a:spcBef>
                <a:spcPts val="0"/>
              </a:spcBef>
              <a:spcAft>
                <a:spcPts val="0"/>
              </a:spcAft>
              <a:buNone/>
            </a:pPr>
            <a:r>
              <a:t/>
            </a:r>
            <a:endParaRPr/>
          </a:p>
        </p:txBody>
      </p:sp>
      <p:sp>
        <p:nvSpPr>
          <p:cNvPr id="593" name="Google Shape;593;p44"/>
          <p:cNvSpPr txBox="1"/>
          <p:nvPr/>
        </p:nvSpPr>
        <p:spPr>
          <a:xfrm>
            <a:off x="720100" y="50982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3F3F3"/>
                </a:solidFill>
                <a:latin typeface="Rajdhani"/>
                <a:ea typeface="Rajdhani"/>
                <a:cs typeface="Rajdhani"/>
                <a:sym typeface="Rajdhani"/>
              </a:rPr>
              <a:t>자유로운 대화흐름</a:t>
            </a:r>
            <a:endParaRPr b="1" sz="3000">
              <a:solidFill>
                <a:srgbClr val="F3F3F3"/>
              </a:solidFill>
              <a:latin typeface="Rajdhani"/>
              <a:ea typeface="Rajdhani"/>
              <a:cs typeface="Rajdhani"/>
              <a:sym typeface="Rajdhani"/>
            </a:endParaRPr>
          </a:p>
          <a:p>
            <a:pPr indent="0" lvl="0" marL="0" rtl="0" algn="ctr">
              <a:spcBef>
                <a:spcPts val="0"/>
              </a:spcBef>
              <a:spcAft>
                <a:spcPts val="0"/>
              </a:spcAft>
              <a:buNone/>
            </a:pPr>
            <a:r>
              <a:t/>
            </a:r>
            <a:endParaRPr b="1" sz="3000">
              <a:solidFill>
                <a:srgbClr val="F3F3F3"/>
              </a:solidFill>
              <a:latin typeface="Rajdhani"/>
              <a:ea typeface="Rajdhani"/>
              <a:cs typeface="Rajdhani"/>
              <a:sym typeface="Rajdhani"/>
            </a:endParaRPr>
          </a:p>
        </p:txBody>
      </p:sp>
      <p:sp>
        <p:nvSpPr>
          <p:cNvPr id="594" name="Google Shape;594;p44"/>
          <p:cNvSpPr txBox="1"/>
          <p:nvPr>
            <p:ph idx="4294967295" type="title"/>
          </p:nvPr>
        </p:nvSpPr>
        <p:spPr>
          <a:xfrm>
            <a:off x="1372325" y="1321825"/>
            <a:ext cx="1690200" cy="68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다른 챗봇</a:t>
            </a:r>
            <a:endParaRPr/>
          </a:p>
        </p:txBody>
      </p:sp>
      <p:sp>
        <p:nvSpPr>
          <p:cNvPr id="595" name="Google Shape;595;p44"/>
          <p:cNvSpPr txBox="1"/>
          <p:nvPr>
            <p:ph idx="4294967295" type="title"/>
          </p:nvPr>
        </p:nvSpPr>
        <p:spPr>
          <a:xfrm>
            <a:off x="5502775" y="1321825"/>
            <a:ext cx="1539300" cy="68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팅커벨</a:t>
            </a:r>
            <a:endParaRPr/>
          </a:p>
        </p:txBody>
      </p:sp>
      <p:sp>
        <p:nvSpPr>
          <p:cNvPr id="596" name="Google Shape;596;p44"/>
          <p:cNvSpPr txBox="1"/>
          <p:nvPr>
            <p:ph idx="4294967295" type="title"/>
          </p:nvPr>
        </p:nvSpPr>
        <p:spPr>
          <a:xfrm>
            <a:off x="535350" y="2010925"/>
            <a:ext cx="7888800" cy="401700"/>
          </a:xfrm>
          <a:prstGeom prst="rect">
            <a:avLst/>
          </a:prstGeom>
        </p:spPr>
        <p:txBody>
          <a:bodyPr anchorCtr="0" anchor="t" bIns="91425" lIns="91425" spcFirstLastPara="1" rIns="36000" wrap="square" tIns="91425">
            <a:noAutofit/>
          </a:bodyPr>
          <a:lstStyle/>
          <a:p>
            <a:pPr indent="0" lvl="0" marL="0" rtl="0" algn="l">
              <a:spcBef>
                <a:spcPts val="0"/>
              </a:spcBef>
              <a:spcAft>
                <a:spcPts val="0"/>
              </a:spcAft>
              <a:buNone/>
            </a:pPr>
            <a:r>
              <a:rPr lang="en" sz="1800"/>
              <a:t>(1)사용자:   국방망이 안돼		                  (1)사용자:    국방망이 안돼</a:t>
            </a:r>
            <a:endParaRPr sz="1800"/>
          </a:p>
          <a:p>
            <a:pPr indent="0" lvl="0" marL="0" rtl="0" algn="l">
              <a:spcBef>
                <a:spcPts val="0"/>
              </a:spcBef>
              <a:spcAft>
                <a:spcPts val="0"/>
              </a:spcAft>
              <a:buNone/>
            </a:pPr>
            <a:r>
              <a:t/>
            </a:r>
            <a:endParaRPr sz="1800"/>
          </a:p>
        </p:txBody>
      </p:sp>
      <p:sp>
        <p:nvSpPr>
          <p:cNvPr id="597" name="Google Shape;597;p44"/>
          <p:cNvSpPr txBox="1"/>
          <p:nvPr>
            <p:ph idx="4294967295" type="title"/>
          </p:nvPr>
        </p:nvSpPr>
        <p:spPr>
          <a:xfrm>
            <a:off x="535350" y="2781625"/>
            <a:ext cx="7888800" cy="401700"/>
          </a:xfrm>
          <a:prstGeom prst="rect">
            <a:avLst/>
          </a:prstGeom>
        </p:spPr>
        <p:txBody>
          <a:bodyPr anchorCtr="0" anchor="t" bIns="91425" lIns="91425" spcFirstLastPara="1" rIns="36000" wrap="square" tIns="91425">
            <a:noAutofit/>
          </a:bodyPr>
          <a:lstStyle/>
          <a:p>
            <a:pPr indent="0" lvl="0" marL="0" rtl="0" algn="l">
              <a:spcBef>
                <a:spcPts val="0"/>
              </a:spcBef>
              <a:spcAft>
                <a:spcPts val="0"/>
              </a:spcAft>
              <a:buNone/>
            </a:pPr>
            <a:r>
              <a:rPr lang="en" sz="1800"/>
              <a:t>(2)챗봇: 랜선에 불이 안들어 오면                 (2)팅커벨:    랜선을 확인해보세요!</a:t>
            </a:r>
            <a:endParaRPr sz="1800"/>
          </a:p>
          <a:p>
            <a:pPr indent="0" lvl="0" marL="0" rtl="0" algn="l">
              <a:spcBef>
                <a:spcPts val="0"/>
              </a:spcBef>
              <a:spcAft>
                <a:spcPts val="0"/>
              </a:spcAft>
              <a:buNone/>
            </a:pPr>
            <a:r>
              <a:t/>
            </a:r>
            <a:endParaRPr sz="1800"/>
          </a:p>
        </p:txBody>
      </p:sp>
      <p:sp>
        <p:nvSpPr>
          <p:cNvPr id="598" name="Google Shape;598;p44"/>
          <p:cNvSpPr txBox="1"/>
          <p:nvPr>
            <p:ph idx="4294967295" type="title"/>
          </p:nvPr>
        </p:nvSpPr>
        <p:spPr>
          <a:xfrm>
            <a:off x="568225" y="3845450"/>
            <a:ext cx="7888800" cy="401700"/>
          </a:xfrm>
          <a:prstGeom prst="rect">
            <a:avLst/>
          </a:prstGeom>
        </p:spPr>
        <p:txBody>
          <a:bodyPr anchorCtr="0" anchor="t" bIns="91425" lIns="91425" spcFirstLastPara="1" rIns="36000" wrap="square" tIns="91425">
            <a:noAutofit/>
          </a:bodyPr>
          <a:lstStyle/>
          <a:p>
            <a:pPr indent="0" lvl="0" marL="0" rtl="0" algn="l">
              <a:spcBef>
                <a:spcPts val="0"/>
              </a:spcBef>
              <a:spcAft>
                <a:spcPts val="0"/>
              </a:spcAft>
              <a:buNone/>
            </a:pPr>
            <a:r>
              <a:rPr lang="en" sz="1800"/>
              <a:t>(3)사용자: 1</a:t>
            </a:r>
            <a:r>
              <a:rPr lang="en" sz="1800"/>
              <a:t>						        (3)사용자:    </a:t>
            </a:r>
            <a:r>
              <a:rPr lang="en" sz="1800"/>
              <a:t>안되는데?</a:t>
            </a:r>
            <a:endParaRPr sz="1800"/>
          </a:p>
          <a:p>
            <a:pPr indent="0" lvl="0" marL="0" rtl="0" algn="l">
              <a:spcBef>
                <a:spcPts val="0"/>
              </a:spcBef>
              <a:spcAft>
                <a:spcPts val="0"/>
              </a:spcAft>
              <a:buNone/>
            </a:pPr>
            <a:r>
              <a:t/>
            </a:r>
            <a:endParaRPr sz="1800"/>
          </a:p>
        </p:txBody>
      </p:sp>
      <p:sp>
        <p:nvSpPr>
          <p:cNvPr id="599" name="Google Shape;599;p44"/>
          <p:cNvSpPr txBox="1"/>
          <p:nvPr>
            <p:ph idx="4294967295" type="title"/>
          </p:nvPr>
        </p:nvSpPr>
        <p:spPr>
          <a:xfrm>
            <a:off x="568225" y="4349900"/>
            <a:ext cx="7888800" cy="401700"/>
          </a:xfrm>
          <a:prstGeom prst="rect">
            <a:avLst/>
          </a:prstGeom>
        </p:spPr>
        <p:txBody>
          <a:bodyPr anchorCtr="0" anchor="t" bIns="91425" lIns="91425" spcFirstLastPara="1" rIns="36000" wrap="square" tIns="91425">
            <a:noAutofit/>
          </a:bodyPr>
          <a:lstStyle/>
          <a:p>
            <a:pPr indent="0" lvl="0" marL="0" rtl="0" algn="l">
              <a:spcBef>
                <a:spcPts val="0"/>
              </a:spcBef>
              <a:spcAft>
                <a:spcPts val="0"/>
              </a:spcAft>
              <a:buNone/>
            </a:pPr>
            <a:r>
              <a:rPr lang="en" sz="1800">
                <a:solidFill>
                  <a:schemeClr val="lt2"/>
                </a:solidFill>
              </a:rPr>
              <a:t>(4)챗봇: dns주소를 확인해 주세요</a:t>
            </a:r>
            <a:r>
              <a:rPr lang="en" sz="1800"/>
              <a:t>	        (4)팅커벨:    dns주소를 확인해 주세요</a:t>
            </a:r>
            <a:endParaRPr sz="1800"/>
          </a:p>
          <a:p>
            <a:pPr indent="0" lvl="0" marL="0" rtl="0" algn="l">
              <a:spcBef>
                <a:spcPts val="0"/>
              </a:spcBef>
              <a:spcAft>
                <a:spcPts val="0"/>
              </a:spcAft>
              <a:buNone/>
            </a:pPr>
            <a:r>
              <a:t/>
            </a:r>
            <a:endParaRPr sz="1800"/>
          </a:p>
        </p:txBody>
      </p:sp>
      <p:sp>
        <p:nvSpPr>
          <p:cNvPr id="600" name="Google Shape;600;p44"/>
          <p:cNvSpPr txBox="1"/>
          <p:nvPr/>
        </p:nvSpPr>
        <p:spPr>
          <a:xfrm>
            <a:off x="568225" y="3180425"/>
            <a:ext cx="7855800" cy="4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2"/>
                </a:solidFill>
                <a:latin typeface="Rajdhani"/>
                <a:ea typeface="Rajdhani"/>
                <a:cs typeface="Rajdhani"/>
                <a:sym typeface="Rajdhani"/>
              </a:rPr>
              <a:t>  1, 불이 들어오면 2를 입력하세요</a:t>
            </a:r>
            <a:endParaRPr>
              <a:latin typeface="Fira Sans Condensed Light"/>
              <a:ea typeface="Fira Sans Condensed Light"/>
              <a:cs typeface="Fira Sans Condensed Light"/>
              <a:sym typeface="Fira Sans Condensed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grpSp>
        <p:nvGrpSpPr>
          <p:cNvPr id="605" name="Google Shape;605;p45"/>
          <p:cNvGrpSpPr/>
          <p:nvPr/>
        </p:nvGrpSpPr>
        <p:grpSpPr>
          <a:xfrm>
            <a:off x="4764524" y="1309769"/>
            <a:ext cx="561795" cy="528314"/>
            <a:chOff x="1284212" y="1963766"/>
            <a:chExt cx="379489" cy="366046"/>
          </a:xfrm>
        </p:grpSpPr>
        <p:sp>
          <p:nvSpPr>
            <p:cNvPr id="606" name="Google Shape;606;p45"/>
            <p:cNvSpPr/>
            <p:nvPr/>
          </p:nvSpPr>
          <p:spPr>
            <a:xfrm>
              <a:off x="1436861" y="2112975"/>
              <a:ext cx="69444" cy="68902"/>
            </a:xfrm>
            <a:custGeom>
              <a:rect b="b" l="l" r="r" t="t"/>
              <a:pathLst>
                <a:path extrusionOk="0" h="2163" w="218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5"/>
            <p:cNvSpPr/>
            <p:nvPr/>
          </p:nvSpPr>
          <p:spPr>
            <a:xfrm>
              <a:off x="1284212" y="1963766"/>
              <a:ext cx="379489" cy="366046"/>
            </a:xfrm>
            <a:custGeom>
              <a:rect b="b" l="l" r="r" t="t"/>
              <a:pathLst>
                <a:path extrusionOk="0" h="11491" w="11913">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 name="Google Shape;608;p45"/>
          <p:cNvGrpSpPr/>
          <p:nvPr/>
        </p:nvGrpSpPr>
        <p:grpSpPr>
          <a:xfrm>
            <a:off x="3368770" y="3898610"/>
            <a:ext cx="505528" cy="505485"/>
            <a:chOff x="2174559" y="3356116"/>
            <a:chExt cx="364135" cy="359930"/>
          </a:xfrm>
        </p:grpSpPr>
        <p:sp>
          <p:nvSpPr>
            <p:cNvPr id="609" name="Google Shape;609;p45"/>
            <p:cNvSpPr/>
            <p:nvPr/>
          </p:nvSpPr>
          <p:spPr>
            <a:xfrm>
              <a:off x="2273915" y="3452414"/>
              <a:ext cx="166920" cy="166920"/>
            </a:xfrm>
            <a:custGeom>
              <a:rect b="b" l="l" r="r" t="t"/>
              <a:pathLst>
                <a:path extrusionOk="0" h="5240" w="5240">
                  <a:moveTo>
                    <a:pt x="4715" y="358"/>
                  </a:moveTo>
                  <a:cubicBezTo>
                    <a:pt x="4763" y="358"/>
                    <a:pt x="4787" y="370"/>
                    <a:pt x="4811" y="406"/>
                  </a:cubicBezTo>
                  <a:cubicBezTo>
                    <a:pt x="4846" y="429"/>
                    <a:pt x="4858" y="477"/>
                    <a:pt x="4858" y="513"/>
                  </a:cubicBezTo>
                  <a:cubicBezTo>
                    <a:pt x="4858" y="548"/>
                    <a:pt x="4846" y="584"/>
                    <a:pt x="4811" y="608"/>
                  </a:cubicBezTo>
                  <a:lnTo>
                    <a:pt x="4418" y="1013"/>
                  </a:lnTo>
                  <a:lnTo>
                    <a:pt x="4192" y="787"/>
                  </a:lnTo>
                  <a:lnTo>
                    <a:pt x="4608" y="406"/>
                  </a:lnTo>
                  <a:cubicBezTo>
                    <a:pt x="4644" y="370"/>
                    <a:pt x="4680" y="358"/>
                    <a:pt x="4715" y="358"/>
                  </a:cubicBezTo>
                  <a:close/>
                  <a:moveTo>
                    <a:pt x="3965" y="1048"/>
                  </a:moveTo>
                  <a:lnTo>
                    <a:pt x="4192" y="1263"/>
                  </a:lnTo>
                  <a:lnTo>
                    <a:pt x="3358" y="2084"/>
                  </a:lnTo>
                  <a:lnTo>
                    <a:pt x="3132" y="1858"/>
                  </a:lnTo>
                  <a:lnTo>
                    <a:pt x="3965" y="1048"/>
                  </a:lnTo>
                  <a:close/>
                  <a:moveTo>
                    <a:pt x="2894" y="2096"/>
                  </a:moveTo>
                  <a:lnTo>
                    <a:pt x="3120" y="2322"/>
                  </a:lnTo>
                  <a:lnTo>
                    <a:pt x="2287" y="3156"/>
                  </a:lnTo>
                  <a:lnTo>
                    <a:pt x="2060" y="2930"/>
                  </a:lnTo>
                  <a:lnTo>
                    <a:pt x="2894" y="2096"/>
                  </a:lnTo>
                  <a:close/>
                  <a:moveTo>
                    <a:pt x="1846" y="3168"/>
                  </a:moveTo>
                  <a:lnTo>
                    <a:pt x="2060" y="3394"/>
                  </a:lnTo>
                  <a:lnTo>
                    <a:pt x="1227" y="4227"/>
                  </a:lnTo>
                  <a:lnTo>
                    <a:pt x="1013" y="4001"/>
                  </a:lnTo>
                  <a:lnTo>
                    <a:pt x="1846" y="3168"/>
                  </a:lnTo>
                  <a:close/>
                  <a:moveTo>
                    <a:pt x="774" y="4227"/>
                  </a:moveTo>
                  <a:lnTo>
                    <a:pt x="989" y="4454"/>
                  </a:lnTo>
                  <a:lnTo>
                    <a:pt x="596" y="4858"/>
                  </a:lnTo>
                  <a:cubicBezTo>
                    <a:pt x="560" y="4882"/>
                    <a:pt x="513" y="4894"/>
                    <a:pt x="489" y="4894"/>
                  </a:cubicBezTo>
                  <a:cubicBezTo>
                    <a:pt x="441" y="4894"/>
                    <a:pt x="417" y="4882"/>
                    <a:pt x="382" y="4858"/>
                  </a:cubicBezTo>
                  <a:cubicBezTo>
                    <a:pt x="358" y="4823"/>
                    <a:pt x="334" y="4775"/>
                    <a:pt x="334" y="4751"/>
                  </a:cubicBezTo>
                  <a:cubicBezTo>
                    <a:pt x="322" y="4704"/>
                    <a:pt x="334" y="4656"/>
                    <a:pt x="370" y="4632"/>
                  </a:cubicBezTo>
                  <a:lnTo>
                    <a:pt x="774" y="4227"/>
                  </a:lnTo>
                  <a:close/>
                  <a:moveTo>
                    <a:pt x="4739" y="1"/>
                  </a:moveTo>
                  <a:cubicBezTo>
                    <a:pt x="4608" y="1"/>
                    <a:pt x="4489" y="48"/>
                    <a:pt x="4406" y="144"/>
                  </a:cubicBezTo>
                  <a:lnTo>
                    <a:pt x="4001" y="548"/>
                  </a:lnTo>
                  <a:lnTo>
                    <a:pt x="3846" y="406"/>
                  </a:lnTo>
                  <a:cubicBezTo>
                    <a:pt x="3816" y="376"/>
                    <a:pt x="3772" y="361"/>
                    <a:pt x="3727" y="361"/>
                  </a:cubicBezTo>
                  <a:cubicBezTo>
                    <a:pt x="3683" y="361"/>
                    <a:pt x="3638" y="376"/>
                    <a:pt x="3608" y="406"/>
                  </a:cubicBezTo>
                  <a:cubicBezTo>
                    <a:pt x="3549" y="465"/>
                    <a:pt x="3549" y="584"/>
                    <a:pt x="3608" y="644"/>
                  </a:cubicBezTo>
                  <a:lnTo>
                    <a:pt x="3763" y="787"/>
                  </a:lnTo>
                  <a:lnTo>
                    <a:pt x="2929" y="1620"/>
                  </a:lnTo>
                  <a:lnTo>
                    <a:pt x="2775" y="1477"/>
                  </a:lnTo>
                  <a:cubicBezTo>
                    <a:pt x="2745" y="1447"/>
                    <a:pt x="2700" y="1432"/>
                    <a:pt x="2656" y="1432"/>
                  </a:cubicBezTo>
                  <a:cubicBezTo>
                    <a:pt x="2611" y="1432"/>
                    <a:pt x="2566" y="1447"/>
                    <a:pt x="2537" y="1477"/>
                  </a:cubicBezTo>
                  <a:cubicBezTo>
                    <a:pt x="2477" y="1537"/>
                    <a:pt x="2477" y="1656"/>
                    <a:pt x="2537" y="1715"/>
                  </a:cubicBezTo>
                  <a:lnTo>
                    <a:pt x="2691" y="1858"/>
                  </a:lnTo>
                  <a:lnTo>
                    <a:pt x="1858" y="2692"/>
                  </a:lnTo>
                  <a:lnTo>
                    <a:pt x="1703" y="2549"/>
                  </a:lnTo>
                  <a:cubicBezTo>
                    <a:pt x="1673" y="2519"/>
                    <a:pt x="1629" y="2504"/>
                    <a:pt x="1584" y="2504"/>
                  </a:cubicBezTo>
                  <a:cubicBezTo>
                    <a:pt x="1539" y="2504"/>
                    <a:pt x="1495" y="2519"/>
                    <a:pt x="1465" y="2549"/>
                  </a:cubicBezTo>
                  <a:cubicBezTo>
                    <a:pt x="1405" y="2608"/>
                    <a:pt x="1405" y="2727"/>
                    <a:pt x="1465" y="2787"/>
                  </a:cubicBezTo>
                  <a:lnTo>
                    <a:pt x="1620" y="2930"/>
                  </a:lnTo>
                  <a:lnTo>
                    <a:pt x="786" y="3763"/>
                  </a:lnTo>
                  <a:lnTo>
                    <a:pt x="632" y="3620"/>
                  </a:lnTo>
                  <a:cubicBezTo>
                    <a:pt x="602" y="3590"/>
                    <a:pt x="557" y="3576"/>
                    <a:pt x="513" y="3576"/>
                  </a:cubicBezTo>
                  <a:cubicBezTo>
                    <a:pt x="468" y="3576"/>
                    <a:pt x="423" y="3590"/>
                    <a:pt x="393" y="3620"/>
                  </a:cubicBezTo>
                  <a:cubicBezTo>
                    <a:pt x="334" y="3680"/>
                    <a:pt x="334" y="3799"/>
                    <a:pt x="393" y="3858"/>
                  </a:cubicBezTo>
                  <a:lnTo>
                    <a:pt x="548" y="4001"/>
                  </a:lnTo>
                  <a:lnTo>
                    <a:pt x="143" y="4406"/>
                  </a:lnTo>
                  <a:cubicBezTo>
                    <a:pt x="36" y="4477"/>
                    <a:pt x="1" y="4620"/>
                    <a:pt x="1" y="4751"/>
                  </a:cubicBezTo>
                  <a:cubicBezTo>
                    <a:pt x="1" y="4882"/>
                    <a:pt x="36" y="5001"/>
                    <a:pt x="143" y="5097"/>
                  </a:cubicBezTo>
                  <a:cubicBezTo>
                    <a:pt x="239" y="5180"/>
                    <a:pt x="370" y="5239"/>
                    <a:pt x="489" y="5239"/>
                  </a:cubicBezTo>
                  <a:cubicBezTo>
                    <a:pt x="620" y="5239"/>
                    <a:pt x="739" y="5192"/>
                    <a:pt x="834" y="5097"/>
                  </a:cubicBezTo>
                  <a:lnTo>
                    <a:pt x="1227" y="4692"/>
                  </a:lnTo>
                  <a:lnTo>
                    <a:pt x="1382" y="4835"/>
                  </a:lnTo>
                  <a:cubicBezTo>
                    <a:pt x="1405" y="4870"/>
                    <a:pt x="1453" y="4882"/>
                    <a:pt x="1501" y="4882"/>
                  </a:cubicBezTo>
                  <a:cubicBezTo>
                    <a:pt x="1548" y="4882"/>
                    <a:pt x="1584" y="4870"/>
                    <a:pt x="1620" y="4835"/>
                  </a:cubicBezTo>
                  <a:cubicBezTo>
                    <a:pt x="1679" y="4775"/>
                    <a:pt x="1679" y="4656"/>
                    <a:pt x="1620" y="4597"/>
                  </a:cubicBezTo>
                  <a:lnTo>
                    <a:pt x="1465" y="4454"/>
                  </a:lnTo>
                  <a:lnTo>
                    <a:pt x="2298" y="3620"/>
                  </a:lnTo>
                  <a:lnTo>
                    <a:pt x="2453" y="3763"/>
                  </a:lnTo>
                  <a:cubicBezTo>
                    <a:pt x="2477" y="3799"/>
                    <a:pt x="2525" y="3811"/>
                    <a:pt x="2572" y="3811"/>
                  </a:cubicBezTo>
                  <a:cubicBezTo>
                    <a:pt x="2620" y="3811"/>
                    <a:pt x="2656" y="3799"/>
                    <a:pt x="2691" y="3763"/>
                  </a:cubicBezTo>
                  <a:cubicBezTo>
                    <a:pt x="2751" y="3704"/>
                    <a:pt x="2751" y="3584"/>
                    <a:pt x="2691" y="3525"/>
                  </a:cubicBezTo>
                  <a:lnTo>
                    <a:pt x="2537" y="3382"/>
                  </a:lnTo>
                  <a:lnTo>
                    <a:pt x="3370" y="2549"/>
                  </a:lnTo>
                  <a:lnTo>
                    <a:pt x="3525" y="2692"/>
                  </a:lnTo>
                  <a:cubicBezTo>
                    <a:pt x="3549" y="2727"/>
                    <a:pt x="3596" y="2739"/>
                    <a:pt x="3644" y="2739"/>
                  </a:cubicBezTo>
                  <a:cubicBezTo>
                    <a:pt x="3691" y="2739"/>
                    <a:pt x="3727" y="2727"/>
                    <a:pt x="3763" y="2692"/>
                  </a:cubicBezTo>
                  <a:cubicBezTo>
                    <a:pt x="3822" y="2632"/>
                    <a:pt x="3822" y="2513"/>
                    <a:pt x="3763" y="2453"/>
                  </a:cubicBezTo>
                  <a:lnTo>
                    <a:pt x="3608" y="2311"/>
                  </a:lnTo>
                  <a:lnTo>
                    <a:pt x="4442" y="1477"/>
                  </a:lnTo>
                  <a:lnTo>
                    <a:pt x="4596" y="1620"/>
                  </a:lnTo>
                  <a:cubicBezTo>
                    <a:pt x="4620" y="1656"/>
                    <a:pt x="4668" y="1668"/>
                    <a:pt x="4715" y="1668"/>
                  </a:cubicBezTo>
                  <a:cubicBezTo>
                    <a:pt x="4763" y="1668"/>
                    <a:pt x="4799" y="1656"/>
                    <a:pt x="4834" y="1620"/>
                  </a:cubicBezTo>
                  <a:cubicBezTo>
                    <a:pt x="4894" y="1560"/>
                    <a:pt x="4894" y="1441"/>
                    <a:pt x="4834" y="1382"/>
                  </a:cubicBezTo>
                  <a:lnTo>
                    <a:pt x="4680" y="1239"/>
                  </a:lnTo>
                  <a:lnTo>
                    <a:pt x="5085" y="834"/>
                  </a:lnTo>
                  <a:cubicBezTo>
                    <a:pt x="5180" y="739"/>
                    <a:pt x="5239" y="608"/>
                    <a:pt x="5239" y="489"/>
                  </a:cubicBezTo>
                  <a:cubicBezTo>
                    <a:pt x="5239" y="358"/>
                    <a:pt x="5192" y="239"/>
                    <a:pt x="5085" y="144"/>
                  </a:cubicBezTo>
                  <a:cubicBezTo>
                    <a:pt x="5001" y="60"/>
                    <a:pt x="4858" y="1"/>
                    <a:pt x="4739"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5"/>
            <p:cNvSpPr/>
            <p:nvPr/>
          </p:nvSpPr>
          <p:spPr>
            <a:xfrm>
              <a:off x="2174559" y="3356116"/>
              <a:ext cx="364135" cy="359930"/>
            </a:xfrm>
            <a:custGeom>
              <a:rect b="b" l="l" r="r" t="t"/>
              <a:pathLst>
                <a:path extrusionOk="0" h="11299" w="11431">
                  <a:moveTo>
                    <a:pt x="8142" y="339"/>
                  </a:moveTo>
                  <a:cubicBezTo>
                    <a:pt x="8988" y="339"/>
                    <a:pt x="9829" y="482"/>
                    <a:pt x="10632" y="750"/>
                  </a:cubicBezTo>
                  <a:cubicBezTo>
                    <a:pt x="10930" y="1631"/>
                    <a:pt x="11061" y="2583"/>
                    <a:pt x="11037" y="3500"/>
                  </a:cubicBezTo>
                  <a:lnTo>
                    <a:pt x="7858" y="345"/>
                  </a:lnTo>
                  <a:cubicBezTo>
                    <a:pt x="7953" y="341"/>
                    <a:pt x="8048" y="339"/>
                    <a:pt x="8142" y="339"/>
                  </a:cubicBezTo>
                  <a:close/>
                  <a:moveTo>
                    <a:pt x="572" y="6453"/>
                  </a:moveTo>
                  <a:lnTo>
                    <a:pt x="4917" y="10798"/>
                  </a:lnTo>
                  <a:cubicBezTo>
                    <a:pt x="4620" y="10858"/>
                    <a:pt x="4322" y="10894"/>
                    <a:pt x="4001" y="10929"/>
                  </a:cubicBezTo>
                  <a:lnTo>
                    <a:pt x="441" y="7358"/>
                  </a:lnTo>
                  <a:cubicBezTo>
                    <a:pt x="464" y="7060"/>
                    <a:pt x="512" y="6750"/>
                    <a:pt x="572" y="6453"/>
                  </a:cubicBezTo>
                  <a:close/>
                  <a:moveTo>
                    <a:pt x="405" y="7798"/>
                  </a:moveTo>
                  <a:lnTo>
                    <a:pt x="3560" y="10953"/>
                  </a:lnTo>
                  <a:cubicBezTo>
                    <a:pt x="3462" y="10957"/>
                    <a:pt x="3363" y="10959"/>
                    <a:pt x="3264" y="10959"/>
                  </a:cubicBezTo>
                  <a:cubicBezTo>
                    <a:pt x="2440" y="10959"/>
                    <a:pt x="1596" y="10826"/>
                    <a:pt x="810" y="10560"/>
                  </a:cubicBezTo>
                  <a:cubicBezTo>
                    <a:pt x="512" y="9679"/>
                    <a:pt x="381" y="8727"/>
                    <a:pt x="405" y="7798"/>
                  </a:cubicBezTo>
                  <a:close/>
                  <a:moveTo>
                    <a:pt x="8188" y="1"/>
                  </a:moveTo>
                  <a:cubicBezTo>
                    <a:pt x="7942" y="1"/>
                    <a:pt x="7697" y="12"/>
                    <a:pt x="7453" y="35"/>
                  </a:cubicBezTo>
                  <a:cubicBezTo>
                    <a:pt x="7013" y="71"/>
                    <a:pt x="6560" y="154"/>
                    <a:pt x="6132" y="261"/>
                  </a:cubicBezTo>
                  <a:cubicBezTo>
                    <a:pt x="4739" y="607"/>
                    <a:pt x="3453" y="1345"/>
                    <a:pt x="2429" y="2369"/>
                  </a:cubicBezTo>
                  <a:cubicBezTo>
                    <a:pt x="1893" y="2905"/>
                    <a:pt x="1429" y="3512"/>
                    <a:pt x="1072" y="4167"/>
                  </a:cubicBezTo>
                  <a:cubicBezTo>
                    <a:pt x="1024" y="4250"/>
                    <a:pt x="1060" y="4345"/>
                    <a:pt x="1131" y="4393"/>
                  </a:cubicBezTo>
                  <a:cubicBezTo>
                    <a:pt x="1154" y="4408"/>
                    <a:pt x="1180" y="4415"/>
                    <a:pt x="1206" y="4415"/>
                  </a:cubicBezTo>
                  <a:cubicBezTo>
                    <a:pt x="1264" y="4415"/>
                    <a:pt x="1325" y="4382"/>
                    <a:pt x="1357" y="4333"/>
                  </a:cubicBezTo>
                  <a:cubicBezTo>
                    <a:pt x="1703" y="3714"/>
                    <a:pt x="2143" y="3131"/>
                    <a:pt x="2655" y="2607"/>
                  </a:cubicBezTo>
                  <a:cubicBezTo>
                    <a:pt x="3620" y="1643"/>
                    <a:pt x="4810" y="952"/>
                    <a:pt x="6108" y="595"/>
                  </a:cubicBezTo>
                  <a:lnTo>
                    <a:pt x="9156" y="3655"/>
                  </a:lnTo>
                  <a:cubicBezTo>
                    <a:pt x="9180" y="3679"/>
                    <a:pt x="9227" y="3690"/>
                    <a:pt x="9275" y="3690"/>
                  </a:cubicBezTo>
                  <a:cubicBezTo>
                    <a:pt x="9323" y="3690"/>
                    <a:pt x="9358" y="3679"/>
                    <a:pt x="9394" y="3655"/>
                  </a:cubicBezTo>
                  <a:cubicBezTo>
                    <a:pt x="9454" y="3595"/>
                    <a:pt x="9454" y="3476"/>
                    <a:pt x="9394" y="3417"/>
                  </a:cubicBezTo>
                  <a:lnTo>
                    <a:pt x="6489" y="511"/>
                  </a:lnTo>
                  <a:cubicBezTo>
                    <a:pt x="6787" y="452"/>
                    <a:pt x="7084" y="404"/>
                    <a:pt x="7394" y="381"/>
                  </a:cubicBezTo>
                  <a:lnTo>
                    <a:pt x="10966" y="3952"/>
                  </a:lnTo>
                  <a:cubicBezTo>
                    <a:pt x="10942" y="4250"/>
                    <a:pt x="10894" y="4560"/>
                    <a:pt x="10835" y="4857"/>
                  </a:cubicBezTo>
                  <a:lnTo>
                    <a:pt x="9954" y="3976"/>
                  </a:lnTo>
                  <a:cubicBezTo>
                    <a:pt x="9924" y="3946"/>
                    <a:pt x="9879" y="3932"/>
                    <a:pt x="9835" y="3932"/>
                  </a:cubicBezTo>
                  <a:cubicBezTo>
                    <a:pt x="9790" y="3932"/>
                    <a:pt x="9745" y="3946"/>
                    <a:pt x="9716" y="3976"/>
                  </a:cubicBezTo>
                  <a:cubicBezTo>
                    <a:pt x="9656" y="4036"/>
                    <a:pt x="9656" y="4155"/>
                    <a:pt x="9716" y="4214"/>
                  </a:cubicBezTo>
                  <a:lnTo>
                    <a:pt x="10751" y="5238"/>
                  </a:lnTo>
                  <a:cubicBezTo>
                    <a:pt x="10394" y="6548"/>
                    <a:pt x="9704" y="7739"/>
                    <a:pt x="8751" y="8691"/>
                  </a:cubicBezTo>
                  <a:cubicBezTo>
                    <a:pt x="7787" y="9667"/>
                    <a:pt x="6596" y="10346"/>
                    <a:pt x="5298" y="10703"/>
                  </a:cubicBezTo>
                  <a:lnTo>
                    <a:pt x="679" y="6060"/>
                  </a:lnTo>
                  <a:cubicBezTo>
                    <a:pt x="762" y="5715"/>
                    <a:pt x="881" y="5381"/>
                    <a:pt x="1012" y="5048"/>
                  </a:cubicBezTo>
                  <a:cubicBezTo>
                    <a:pt x="1048" y="4964"/>
                    <a:pt x="1012" y="4869"/>
                    <a:pt x="929" y="4822"/>
                  </a:cubicBezTo>
                  <a:cubicBezTo>
                    <a:pt x="906" y="4816"/>
                    <a:pt x="884" y="4813"/>
                    <a:pt x="864" y="4813"/>
                  </a:cubicBezTo>
                  <a:cubicBezTo>
                    <a:pt x="796" y="4813"/>
                    <a:pt x="739" y="4844"/>
                    <a:pt x="703" y="4917"/>
                  </a:cubicBezTo>
                  <a:cubicBezTo>
                    <a:pt x="536" y="5286"/>
                    <a:pt x="417" y="5679"/>
                    <a:pt x="322" y="6072"/>
                  </a:cubicBezTo>
                  <a:cubicBezTo>
                    <a:pt x="214" y="6512"/>
                    <a:pt x="143" y="6953"/>
                    <a:pt x="95" y="7405"/>
                  </a:cubicBezTo>
                  <a:cubicBezTo>
                    <a:pt x="0" y="8548"/>
                    <a:pt x="143" y="9667"/>
                    <a:pt x="512" y="10751"/>
                  </a:cubicBezTo>
                  <a:cubicBezTo>
                    <a:pt x="524" y="10798"/>
                    <a:pt x="572" y="10834"/>
                    <a:pt x="619" y="10858"/>
                  </a:cubicBezTo>
                  <a:cubicBezTo>
                    <a:pt x="1465" y="11156"/>
                    <a:pt x="2381" y="11299"/>
                    <a:pt x="3298" y="11299"/>
                  </a:cubicBezTo>
                  <a:cubicBezTo>
                    <a:pt x="3512" y="11299"/>
                    <a:pt x="3739" y="11287"/>
                    <a:pt x="3965" y="11275"/>
                  </a:cubicBezTo>
                  <a:cubicBezTo>
                    <a:pt x="4405" y="11227"/>
                    <a:pt x="4858" y="11156"/>
                    <a:pt x="5286" y="11049"/>
                  </a:cubicBezTo>
                  <a:cubicBezTo>
                    <a:pt x="6680" y="10691"/>
                    <a:pt x="7965" y="9965"/>
                    <a:pt x="8989" y="8929"/>
                  </a:cubicBezTo>
                  <a:cubicBezTo>
                    <a:pt x="10013" y="7905"/>
                    <a:pt x="10751" y="6631"/>
                    <a:pt x="11109" y="5226"/>
                  </a:cubicBezTo>
                  <a:cubicBezTo>
                    <a:pt x="11204" y="4798"/>
                    <a:pt x="11287" y="4345"/>
                    <a:pt x="11323" y="3905"/>
                  </a:cubicBezTo>
                  <a:cubicBezTo>
                    <a:pt x="11430" y="2774"/>
                    <a:pt x="11287" y="1631"/>
                    <a:pt x="10906" y="559"/>
                  </a:cubicBezTo>
                  <a:cubicBezTo>
                    <a:pt x="10894" y="511"/>
                    <a:pt x="10859" y="464"/>
                    <a:pt x="10811" y="452"/>
                  </a:cubicBezTo>
                  <a:cubicBezTo>
                    <a:pt x="9980" y="153"/>
                    <a:pt x="9082" y="1"/>
                    <a:pt x="8188"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 name="Google Shape;611;p45"/>
          <p:cNvGrpSpPr/>
          <p:nvPr/>
        </p:nvGrpSpPr>
        <p:grpSpPr>
          <a:xfrm>
            <a:off x="2872518" y="2139797"/>
            <a:ext cx="496267" cy="492139"/>
            <a:chOff x="897141" y="3359875"/>
            <a:chExt cx="257962" cy="352762"/>
          </a:xfrm>
        </p:grpSpPr>
        <p:sp>
          <p:nvSpPr>
            <p:cNvPr id="612" name="Google Shape;612;p45"/>
            <p:cNvSpPr/>
            <p:nvPr/>
          </p:nvSpPr>
          <p:spPr>
            <a:xfrm>
              <a:off x="897141" y="3359875"/>
              <a:ext cx="257962" cy="352762"/>
            </a:xfrm>
            <a:custGeom>
              <a:rect b="b" l="l" r="r" t="t"/>
              <a:pathLst>
                <a:path extrusionOk="0" h="11074" w="8098">
                  <a:moveTo>
                    <a:pt x="5204" y="334"/>
                  </a:moveTo>
                  <a:cubicBezTo>
                    <a:pt x="5240" y="334"/>
                    <a:pt x="5252" y="358"/>
                    <a:pt x="5252" y="382"/>
                  </a:cubicBezTo>
                  <a:lnTo>
                    <a:pt x="5252" y="810"/>
                  </a:lnTo>
                  <a:cubicBezTo>
                    <a:pt x="5252" y="834"/>
                    <a:pt x="5216" y="846"/>
                    <a:pt x="5204" y="846"/>
                  </a:cubicBezTo>
                  <a:lnTo>
                    <a:pt x="2870" y="846"/>
                  </a:lnTo>
                  <a:cubicBezTo>
                    <a:pt x="2865" y="848"/>
                    <a:pt x="2861" y="848"/>
                    <a:pt x="2857" y="848"/>
                  </a:cubicBezTo>
                  <a:cubicBezTo>
                    <a:pt x="2832" y="848"/>
                    <a:pt x="2823" y="817"/>
                    <a:pt x="2823" y="786"/>
                  </a:cubicBezTo>
                  <a:lnTo>
                    <a:pt x="2823" y="382"/>
                  </a:lnTo>
                  <a:cubicBezTo>
                    <a:pt x="2823" y="346"/>
                    <a:pt x="2858" y="334"/>
                    <a:pt x="2870" y="334"/>
                  </a:cubicBezTo>
                  <a:close/>
                  <a:moveTo>
                    <a:pt x="2882" y="1"/>
                  </a:moveTo>
                  <a:cubicBezTo>
                    <a:pt x="2680" y="1"/>
                    <a:pt x="2513" y="167"/>
                    <a:pt x="2513" y="382"/>
                  </a:cubicBezTo>
                  <a:lnTo>
                    <a:pt x="2513" y="810"/>
                  </a:lnTo>
                  <a:cubicBezTo>
                    <a:pt x="2513" y="1001"/>
                    <a:pt x="2656" y="1167"/>
                    <a:pt x="2858" y="1179"/>
                  </a:cubicBezTo>
                  <a:lnTo>
                    <a:pt x="2858" y="4811"/>
                  </a:lnTo>
                  <a:cubicBezTo>
                    <a:pt x="2858" y="4906"/>
                    <a:pt x="2835" y="4977"/>
                    <a:pt x="2799" y="5061"/>
                  </a:cubicBezTo>
                  <a:lnTo>
                    <a:pt x="1906" y="6728"/>
                  </a:lnTo>
                  <a:lnTo>
                    <a:pt x="965" y="8502"/>
                  </a:lnTo>
                  <a:lnTo>
                    <a:pt x="489" y="9383"/>
                  </a:lnTo>
                  <a:lnTo>
                    <a:pt x="120" y="10085"/>
                  </a:lnTo>
                  <a:cubicBezTo>
                    <a:pt x="1" y="10288"/>
                    <a:pt x="13" y="10538"/>
                    <a:pt x="132" y="10752"/>
                  </a:cubicBezTo>
                  <a:cubicBezTo>
                    <a:pt x="251" y="10954"/>
                    <a:pt x="477" y="11073"/>
                    <a:pt x="715" y="11073"/>
                  </a:cubicBezTo>
                  <a:lnTo>
                    <a:pt x="3668" y="11073"/>
                  </a:lnTo>
                  <a:cubicBezTo>
                    <a:pt x="3763" y="11073"/>
                    <a:pt x="3835" y="11002"/>
                    <a:pt x="3835" y="10919"/>
                  </a:cubicBezTo>
                  <a:cubicBezTo>
                    <a:pt x="3835" y="10823"/>
                    <a:pt x="3763" y="10752"/>
                    <a:pt x="3668" y="10752"/>
                  </a:cubicBezTo>
                  <a:lnTo>
                    <a:pt x="715" y="10752"/>
                  </a:lnTo>
                  <a:cubicBezTo>
                    <a:pt x="596" y="10752"/>
                    <a:pt x="477" y="10692"/>
                    <a:pt x="418" y="10585"/>
                  </a:cubicBezTo>
                  <a:cubicBezTo>
                    <a:pt x="358" y="10478"/>
                    <a:pt x="334" y="10347"/>
                    <a:pt x="394" y="10240"/>
                  </a:cubicBezTo>
                  <a:lnTo>
                    <a:pt x="727" y="9621"/>
                  </a:lnTo>
                  <a:lnTo>
                    <a:pt x="1168" y="9621"/>
                  </a:lnTo>
                  <a:cubicBezTo>
                    <a:pt x="1263" y="9621"/>
                    <a:pt x="1334" y="9549"/>
                    <a:pt x="1334" y="9454"/>
                  </a:cubicBezTo>
                  <a:cubicBezTo>
                    <a:pt x="1334" y="9371"/>
                    <a:pt x="1263" y="9287"/>
                    <a:pt x="1168" y="9287"/>
                  </a:cubicBezTo>
                  <a:lnTo>
                    <a:pt x="894" y="9287"/>
                  </a:lnTo>
                  <a:lnTo>
                    <a:pt x="1191" y="8728"/>
                  </a:lnTo>
                  <a:lnTo>
                    <a:pt x="1632" y="8728"/>
                  </a:lnTo>
                  <a:cubicBezTo>
                    <a:pt x="1727" y="8728"/>
                    <a:pt x="1799" y="8656"/>
                    <a:pt x="1799" y="8561"/>
                  </a:cubicBezTo>
                  <a:cubicBezTo>
                    <a:pt x="1799" y="8478"/>
                    <a:pt x="1727" y="8394"/>
                    <a:pt x="1632" y="8394"/>
                  </a:cubicBezTo>
                  <a:lnTo>
                    <a:pt x="1370" y="8394"/>
                  </a:lnTo>
                  <a:lnTo>
                    <a:pt x="1668" y="7835"/>
                  </a:lnTo>
                  <a:lnTo>
                    <a:pt x="2108" y="7835"/>
                  </a:lnTo>
                  <a:cubicBezTo>
                    <a:pt x="2204" y="7835"/>
                    <a:pt x="2275" y="7763"/>
                    <a:pt x="2275" y="7668"/>
                  </a:cubicBezTo>
                  <a:cubicBezTo>
                    <a:pt x="2275" y="7585"/>
                    <a:pt x="2204" y="7502"/>
                    <a:pt x="2108" y="7502"/>
                  </a:cubicBezTo>
                  <a:lnTo>
                    <a:pt x="1834" y="7502"/>
                  </a:lnTo>
                  <a:lnTo>
                    <a:pt x="2132" y="6942"/>
                  </a:lnTo>
                  <a:lnTo>
                    <a:pt x="2585" y="6942"/>
                  </a:lnTo>
                  <a:cubicBezTo>
                    <a:pt x="2668" y="6942"/>
                    <a:pt x="2751" y="6870"/>
                    <a:pt x="2751" y="6775"/>
                  </a:cubicBezTo>
                  <a:cubicBezTo>
                    <a:pt x="2751" y="6692"/>
                    <a:pt x="2668" y="6609"/>
                    <a:pt x="2585" y="6609"/>
                  </a:cubicBezTo>
                  <a:lnTo>
                    <a:pt x="2311" y="6609"/>
                  </a:lnTo>
                  <a:lnTo>
                    <a:pt x="3085" y="5180"/>
                  </a:lnTo>
                  <a:cubicBezTo>
                    <a:pt x="3144" y="5061"/>
                    <a:pt x="3192" y="4930"/>
                    <a:pt x="3192" y="4775"/>
                  </a:cubicBezTo>
                  <a:lnTo>
                    <a:pt x="3192" y="1144"/>
                  </a:lnTo>
                  <a:lnTo>
                    <a:pt x="4930" y="1144"/>
                  </a:lnTo>
                  <a:lnTo>
                    <a:pt x="4930" y="4775"/>
                  </a:lnTo>
                  <a:cubicBezTo>
                    <a:pt x="4930" y="4918"/>
                    <a:pt x="4966" y="5061"/>
                    <a:pt x="5037" y="5180"/>
                  </a:cubicBezTo>
                  <a:lnTo>
                    <a:pt x="7716" y="10216"/>
                  </a:lnTo>
                  <a:cubicBezTo>
                    <a:pt x="7776" y="10323"/>
                    <a:pt x="7776" y="10454"/>
                    <a:pt x="7704" y="10550"/>
                  </a:cubicBezTo>
                  <a:cubicBezTo>
                    <a:pt x="7645" y="10657"/>
                    <a:pt x="7526" y="10716"/>
                    <a:pt x="7407" y="10716"/>
                  </a:cubicBezTo>
                  <a:lnTo>
                    <a:pt x="4430" y="10716"/>
                  </a:lnTo>
                  <a:cubicBezTo>
                    <a:pt x="4335" y="10716"/>
                    <a:pt x="4263" y="10788"/>
                    <a:pt x="4263" y="10883"/>
                  </a:cubicBezTo>
                  <a:cubicBezTo>
                    <a:pt x="4263" y="10978"/>
                    <a:pt x="4335" y="11050"/>
                    <a:pt x="4430" y="11050"/>
                  </a:cubicBezTo>
                  <a:lnTo>
                    <a:pt x="7407" y="11050"/>
                  </a:lnTo>
                  <a:cubicBezTo>
                    <a:pt x="7645" y="11050"/>
                    <a:pt x="7871" y="10931"/>
                    <a:pt x="7990" y="10716"/>
                  </a:cubicBezTo>
                  <a:cubicBezTo>
                    <a:pt x="8097" y="10538"/>
                    <a:pt x="8097" y="10288"/>
                    <a:pt x="7990" y="10085"/>
                  </a:cubicBezTo>
                  <a:lnTo>
                    <a:pt x="5311" y="5049"/>
                  </a:lnTo>
                  <a:cubicBezTo>
                    <a:pt x="5263" y="4977"/>
                    <a:pt x="5252" y="4882"/>
                    <a:pt x="5252" y="4799"/>
                  </a:cubicBezTo>
                  <a:lnTo>
                    <a:pt x="5252" y="1167"/>
                  </a:lnTo>
                  <a:cubicBezTo>
                    <a:pt x="5442" y="1155"/>
                    <a:pt x="5597" y="989"/>
                    <a:pt x="5597" y="798"/>
                  </a:cubicBezTo>
                  <a:lnTo>
                    <a:pt x="5597" y="382"/>
                  </a:lnTo>
                  <a:cubicBezTo>
                    <a:pt x="5597" y="167"/>
                    <a:pt x="5430" y="1"/>
                    <a:pt x="5216"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5"/>
            <p:cNvSpPr/>
            <p:nvPr/>
          </p:nvSpPr>
          <p:spPr>
            <a:xfrm>
              <a:off x="945688" y="3593691"/>
              <a:ext cx="160485" cy="89736"/>
            </a:xfrm>
            <a:custGeom>
              <a:rect b="b" l="l" r="r" t="t"/>
              <a:pathLst>
                <a:path extrusionOk="0" h="2817" w="5038">
                  <a:moveTo>
                    <a:pt x="2535" y="339"/>
                  </a:moveTo>
                  <a:cubicBezTo>
                    <a:pt x="2817" y="339"/>
                    <a:pt x="3097" y="363"/>
                    <a:pt x="3370" y="412"/>
                  </a:cubicBezTo>
                  <a:lnTo>
                    <a:pt x="3513" y="447"/>
                  </a:lnTo>
                  <a:cubicBezTo>
                    <a:pt x="3608" y="459"/>
                    <a:pt x="3668" y="519"/>
                    <a:pt x="3716" y="602"/>
                  </a:cubicBezTo>
                  <a:lnTo>
                    <a:pt x="4680" y="2424"/>
                  </a:lnTo>
                  <a:cubicBezTo>
                    <a:pt x="4692" y="2459"/>
                    <a:pt x="4680" y="2471"/>
                    <a:pt x="4680" y="2483"/>
                  </a:cubicBezTo>
                  <a:cubicBezTo>
                    <a:pt x="4680" y="2495"/>
                    <a:pt x="4668" y="2519"/>
                    <a:pt x="4632" y="2519"/>
                  </a:cubicBezTo>
                  <a:lnTo>
                    <a:pt x="406" y="2519"/>
                  </a:lnTo>
                  <a:cubicBezTo>
                    <a:pt x="382" y="2519"/>
                    <a:pt x="358" y="2495"/>
                    <a:pt x="358" y="2483"/>
                  </a:cubicBezTo>
                  <a:cubicBezTo>
                    <a:pt x="358" y="2471"/>
                    <a:pt x="346" y="2459"/>
                    <a:pt x="358" y="2424"/>
                  </a:cubicBezTo>
                  <a:lnTo>
                    <a:pt x="1334" y="602"/>
                  </a:lnTo>
                  <a:cubicBezTo>
                    <a:pt x="1358" y="507"/>
                    <a:pt x="1430" y="459"/>
                    <a:pt x="1513" y="447"/>
                  </a:cubicBezTo>
                  <a:cubicBezTo>
                    <a:pt x="1847" y="375"/>
                    <a:pt x="2192" y="339"/>
                    <a:pt x="2535" y="339"/>
                  </a:cubicBezTo>
                  <a:close/>
                  <a:moveTo>
                    <a:pt x="2520" y="0"/>
                  </a:moveTo>
                  <a:cubicBezTo>
                    <a:pt x="2155" y="0"/>
                    <a:pt x="1791" y="42"/>
                    <a:pt x="1430" y="126"/>
                  </a:cubicBezTo>
                  <a:cubicBezTo>
                    <a:pt x="1275" y="162"/>
                    <a:pt x="1120" y="281"/>
                    <a:pt x="1037" y="435"/>
                  </a:cubicBezTo>
                  <a:lnTo>
                    <a:pt x="60" y="2269"/>
                  </a:lnTo>
                  <a:cubicBezTo>
                    <a:pt x="1" y="2388"/>
                    <a:pt x="1" y="2531"/>
                    <a:pt x="84" y="2638"/>
                  </a:cubicBezTo>
                  <a:cubicBezTo>
                    <a:pt x="156" y="2757"/>
                    <a:pt x="275" y="2817"/>
                    <a:pt x="406" y="2817"/>
                  </a:cubicBezTo>
                  <a:lnTo>
                    <a:pt x="4632" y="2817"/>
                  </a:lnTo>
                  <a:cubicBezTo>
                    <a:pt x="4763" y="2817"/>
                    <a:pt x="4882" y="2745"/>
                    <a:pt x="4954" y="2638"/>
                  </a:cubicBezTo>
                  <a:cubicBezTo>
                    <a:pt x="5037" y="2519"/>
                    <a:pt x="5037" y="2388"/>
                    <a:pt x="4978" y="2269"/>
                  </a:cubicBezTo>
                  <a:lnTo>
                    <a:pt x="4001" y="435"/>
                  </a:lnTo>
                  <a:cubicBezTo>
                    <a:pt x="3918" y="269"/>
                    <a:pt x="3763" y="162"/>
                    <a:pt x="3585" y="126"/>
                  </a:cubicBezTo>
                  <a:lnTo>
                    <a:pt x="3442" y="90"/>
                  </a:lnTo>
                  <a:cubicBezTo>
                    <a:pt x="3136" y="30"/>
                    <a:pt x="2828" y="0"/>
                    <a:pt x="2520"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5"/>
            <p:cNvSpPr/>
            <p:nvPr/>
          </p:nvSpPr>
          <p:spPr>
            <a:xfrm>
              <a:off x="1045076" y="3638256"/>
              <a:ext cx="27332" cy="27714"/>
            </a:xfrm>
            <a:custGeom>
              <a:rect b="b" l="l" r="r" t="t"/>
              <a:pathLst>
                <a:path extrusionOk="0" h="870" w="858">
                  <a:moveTo>
                    <a:pt x="429" y="310"/>
                  </a:moveTo>
                  <a:cubicBezTo>
                    <a:pt x="488" y="310"/>
                    <a:pt x="548" y="358"/>
                    <a:pt x="548" y="429"/>
                  </a:cubicBezTo>
                  <a:cubicBezTo>
                    <a:pt x="548" y="489"/>
                    <a:pt x="500" y="548"/>
                    <a:pt x="429" y="548"/>
                  </a:cubicBezTo>
                  <a:cubicBezTo>
                    <a:pt x="369" y="548"/>
                    <a:pt x="310" y="501"/>
                    <a:pt x="310" y="429"/>
                  </a:cubicBezTo>
                  <a:cubicBezTo>
                    <a:pt x="322" y="370"/>
                    <a:pt x="369" y="310"/>
                    <a:pt x="429" y="310"/>
                  </a:cubicBezTo>
                  <a:close/>
                  <a:moveTo>
                    <a:pt x="429" y="1"/>
                  </a:moveTo>
                  <a:cubicBezTo>
                    <a:pt x="191" y="1"/>
                    <a:pt x="0" y="191"/>
                    <a:pt x="0" y="429"/>
                  </a:cubicBezTo>
                  <a:cubicBezTo>
                    <a:pt x="0" y="668"/>
                    <a:pt x="191" y="870"/>
                    <a:pt x="429" y="870"/>
                  </a:cubicBezTo>
                  <a:cubicBezTo>
                    <a:pt x="667" y="870"/>
                    <a:pt x="858" y="668"/>
                    <a:pt x="858" y="429"/>
                  </a:cubicBezTo>
                  <a:cubicBezTo>
                    <a:pt x="858" y="191"/>
                    <a:pt x="667" y="1"/>
                    <a:pt x="429"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5"/>
            <p:cNvSpPr/>
            <p:nvPr/>
          </p:nvSpPr>
          <p:spPr>
            <a:xfrm>
              <a:off x="976046" y="3643194"/>
              <a:ext cx="28096" cy="27332"/>
            </a:xfrm>
            <a:custGeom>
              <a:rect b="b" l="l" r="r" t="t"/>
              <a:pathLst>
                <a:path extrusionOk="0" h="858" w="882">
                  <a:moveTo>
                    <a:pt x="453" y="310"/>
                  </a:moveTo>
                  <a:cubicBezTo>
                    <a:pt x="512" y="310"/>
                    <a:pt x="572" y="346"/>
                    <a:pt x="572" y="429"/>
                  </a:cubicBezTo>
                  <a:cubicBezTo>
                    <a:pt x="572" y="489"/>
                    <a:pt x="524" y="548"/>
                    <a:pt x="453" y="548"/>
                  </a:cubicBezTo>
                  <a:cubicBezTo>
                    <a:pt x="393" y="548"/>
                    <a:pt x="334" y="501"/>
                    <a:pt x="334" y="429"/>
                  </a:cubicBezTo>
                  <a:cubicBezTo>
                    <a:pt x="334" y="358"/>
                    <a:pt x="393" y="310"/>
                    <a:pt x="453" y="310"/>
                  </a:cubicBezTo>
                  <a:close/>
                  <a:moveTo>
                    <a:pt x="453" y="1"/>
                  </a:moveTo>
                  <a:cubicBezTo>
                    <a:pt x="215" y="1"/>
                    <a:pt x="24" y="191"/>
                    <a:pt x="24" y="429"/>
                  </a:cubicBezTo>
                  <a:cubicBezTo>
                    <a:pt x="0" y="667"/>
                    <a:pt x="215" y="858"/>
                    <a:pt x="453" y="858"/>
                  </a:cubicBezTo>
                  <a:cubicBezTo>
                    <a:pt x="691" y="858"/>
                    <a:pt x="881" y="667"/>
                    <a:pt x="881" y="429"/>
                  </a:cubicBezTo>
                  <a:cubicBezTo>
                    <a:pt x="881" y="191"/>
                    <a:pt x="691" y="1"/>
                    <a:pt x="453"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5"/>
            <p:cNvSpPr/>
            <p:nvPr/>
          </p:nvSpPr>
          <p:spPr>
            <a:xfrm>
              <a:off x="1004493" y="3613218"/>
              <a:ext cx="31505" cy="31154"/>
            </a:xfrm>
            <a:custGeom>
              <a:rect b="b" l="l" r="r" t="t"/>
              <a:pathLst>
                <a:path extrusionOk="0" h="978" w="989">
                  <a:moveTo>
                    <a:pt x="500" y="322"/>
                  </a:moveTo>
                  <a:cubicBezTo>
                    <a:pt x="584" y="322"/>
                    <a:pt x="655" y="406"/>
                    <a:pt x="655" y="489"/>
                  </a:cubicBezTo>
                  <a:cubicBezTo>
                    <a:pt x="655" y="584"/>
                    <a:pt x="584" y="656"/>
                    <a:pt x="500" y="656"/>
                  </a:cubicBezTo>
                  <a:cubicBezTo>
                    <a:pt x="405" y="656"/>
                    <a:pt x="334" y="584"/>
                    <a:pt x="334" y="489"/>
                  </a:cubicBezTo>
                  <a:cubicBezTo>
                    <a:pt x="334" y="406"/>
                    <a:pt x="405" y="322"/>
                    <a:pt x="500" y="322"/>
                  </a:cubicBezTo>
                  <a:close/>
                  <a:moveTo>
                    <a:pt x="500" y="1"/>
                  </a:moveTo>
                  <a:cubicBezTo>
                    <a:pt x="227" y="1"/>
                    <a:pt x="0" y="227"/>
                    <a:pt x="0" y="489"/>
                  </a:cubicBezTo>
                  <a:cubicBezTo>
                    <a:pt x="0" y="763"/>
                    <a:pt x="227" y="977"/>
                    <a:pt x="500" y="977"/>
                  </a:cubicBezTo>
                  <a:cubicBezTo>
                    <a:pt x="762" y="977"/>
                    <a:pt x="989" y="763"/>
                    <a:pt x="989" y="489"/>
                  </a:cubicBezTo>
                  <a:cubicBezTo>
                    <a:pt x="989" y="227"/>
                    <a:pt x="762" y="1"/>
                    <a:pt x="500"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5"/>
            <p:cNvSpPr/>
            <p:nvPr/>
          </p:nvSpPr>
          <p:spPr>
            <a:xfrm>
              <a:off x="991209" y="3555975"/>
              <a:ext cx="31505" cy="31122"/>
            </a:xfrm>
            <a:custGeom>
              <a:rect b="b" l="l" r="r" t="t"/>
              <a:pathLst>
                <a:path extrusionOk="0" h="977" w="989">
                  <a:moveTo>
                    <a:pt x="513" y="322"/>
                  </a:moveTo>
                  <a:cubicBezTo>
                    <a:pt x="596" y="322"/>
                    <a:pt x="679" y="393"/>
                    <a:pt x="679" y="488"/>
                  </a:cubicBezTo>
                  <a:cubicBezTo>
                    <a:pt x="679" y="572"/>
                    <a:pt x="596" y="655"/>
                    <a:pt x="513" y="655"/>
                  </a:cubicBezTo>
                  <a:cubicBezTo>
                    <a:pt x="417" y="655"/>
                    <a:pt x="346" y="572"/>
                    <a:pt x="346" y="488"/>
                  </a:cubicBezTo>
                  <a:cubicBezTo>
                    <a:pt x="346" y="393"/>
                    <a:pt x="417" y="322"/>
                    <a:pt x="513" y="322"/>
                  </a:cubicBezTo>
                  <a:close/>
                  <a:moveTo>
                    <a:pt x="501" y="0"/>
                  </a:moveTo>
                  <a:cubicBezTo>
                    <a:pt x="227" y="0"/>
                    <a:pt x="1" y="214"/>
                    <a:pt x="1" y="488"/>
                  </a:cubicBezTo>
                  <a:cubicBezTo>
                    <a:pt x="1" y="750"/>
                    <a:pt x="227" y="976"/>
                    <a:pt x="501" y="976"/>
                  </a:cubicBezTo>
                  <a:cubicBezTo>
                    <a:pt x="763" y="976"/>
                    <a:pt x="989" y="750"/>
                    <a:pt x="989" y="488"/>
                  </a:cubicBezTo>
                  <a:cubicBezTo>
                    <a:pt x="989" y="214"/>
                    <a:pt x="763" y="0"/>
                    <a:pt x="501"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5"/>
            <p:cNvSpPr/>
            <p:nvPr/>
          </p:nvSpPr>
          <p:spPr>
            <a:xfrm>
              <a:off x="1023447" y="3528261"/>
              <a:ext cx="31505" cy="31154"/>
            </a:xfrm>
            <a:custGeom>
              <a:rect b="b" l="l" r="r" t="t"/>
              <a:pathLst>
                <a:path extrusionOk="0" h="978" w="989">
                  <a:moveTo>
                    <a:pt x="501" y="311"/>
                  </a:moveTo>
                  <a:cubicBezTo>
                    <a:pt x="584" y="311"/>
                    <a:pt x="655" y="394"/>
                    <a:pt x="655" y="477"/>
                  </a:cubicBezTo>
                  <a:cubicBezTo>
                    <a:pt x="655" y="572"/>
                    <a:pt x="584" y="644"/>
                    <a:pt x="501" y="644"/>
                  </a:cubicBezTo>
                  <a:cubicBezTo>
                    <a:pt x="405" y="644"/>
                    <a:pt x="334" y="572"/>
                    <a:pt x="334" y="477"/>
                  </a:cubicBezTo>
                  <a:cubicBezTo>
                    <a:pt x="334" y="394"/>
                    <a:pt x="405" y="311"/>
                    <a:pt x="501" y="311"/>
                  </a:cubicBezTo>
                  <a:close/>
                  <a:moveTo>
                    <a:pt x="501" y="1"/>
                  </a:moveTo>
                  <a:cubicBezTo>
                    <a:pt x="227" y="1"/>
                    <a:pt x="1" y="215"/>
                    <a:pt x="1" y="489"/>
                  </a:cubicBezTo>
                  <a:cubicBezTo>
                    <a:pt x="1" y="763"/>
                    <a:pt x="227" y="977"/>
                    <a:pt x="501" y="977"/>
                  </a:cubicBezTo>
                  <a:cubicBezTo>
                    <a:pt x="763" y="977"/>
                    <a:pt x="989" y="763"/>
                    <a:pt x="989" y="489"/>
                  </a:cubicBezTo>
                  <a:cubicBezTo>
                    <a:pt x="989" y="227"/>
                    <a:pt x="763" y="1"/>
                    <a:pt x="501"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5"/>
            <p:cNvSpPr/>
            <p:nvPr/>
          </p:nvSpPr>
          <p:spPr>
            <a:xfrm>
              <a:off x="1008284" y="3488442"/>
              <a:ext cx="28096" cy="27714"/>
            </a:xfrm>
            <a:custGeom>
              <a:rect b="b" l="l" r="r" t="t"/>
              <a:pathLst>
                <a:path extrusionOk="0" h="870" w="882">
                  <a:moveTo>
                    <a:pt x="441" y="310"/>
                  </a:moveTo>
                  <a:cubicBezTo>
                    <a:pt x="500" y="310"/>
                    <a:pt x="560" y="358"/>
                    <a:pt x="560" y="429"/>
                  </a:cubicBezTo>
                  <a:cubicBezTo>
                    <a:pt x="560" y="513"/>
                    <a:pt x="512" y="548"/>
                    <a:pt x="441" y="548"/>
                  </a:cubicBezTo>
                  <a:cubicBezTo>
                    <a:pt x="381" y="548"/>
                    <a:pt x="322" y="513"/>
                    <a:pt x="322" y="429"/>
                  </a:cubicBezTo>
                  <a:cubicBezTo>
                    <a:pt x="322" y="370"/>
                    <a:pt x="358" y="310"/>
                    <a:pt x="441" y="310"/>
                  </a:cubicBezTo>
                  <a:close/>
                  <a:moveTo>
                    <a:pt x="441" y="1"/>
                  </a:moveTo>
                  <a:cubicBezTo>
                    <a:pt x="203" y="1"/>
                    <a:pt x="0" y="191"/>
                    <a:pt x="0" y="429"/>
                  </a:cubicBezTo>
                  <a:cubicBezTo>
                    <a:pt x="0" y="668"/>
                    <a:pt x="203" y="870"/>
                    <a:pt x="441" y="870"/>
                  </a:cubicBezTo>
                  <a:cubicBezTo>
                    <a:pt x="679" y="870"/>
                    <a:pt x="870" y="668"/>
                    <a:pt x="870" y="429"/>
                  </a:cubicBezTo>
                  <a:cubicBezTo>
                    <a:pt x="881" y="191"/>
                    <a:pt x="691" y="1"/>
                    <a:pt x="441"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 name="Google Shape;620;p45"/>
          <p:cNvGrpSpPr/>
          <p:nvPr/>
        </p:nvGrpSpPr>
        <p:grpSpPr>
          <a:xfrm>
            <a:off x="5408092" y="4136725"/>
            <a:ext cx="465677" cy="602989"/>
            <a:chOff x="2199565" y="2421172"/>
            <a:chExt cx="312179" cy="353431"/>
          </a:xfrm>
        </p:grpSpPr>
        <p:sp>
          <p:nvSpPr>
            <p:cNvPr id="621" name="Google Shape;621;p45"/>
            <p:cNvSpPr/>
            <p:nvPr/>
          </p:nvSpPr>
          <p:spPr>
            <a:xfrm>
              <a:off x="2199565" y="2421172"/>
              <a:ext cx="312179" cy="353431"/>
            </a:xfrm>
            <a:custGeom>
              <a:rect b="b" l="l" r="r" t="t"/>
              <a:pathLst>
                <a:path extrusionOk="0" h="11095" w="9800">
                  <a:moveTo>
                    <a:pt x="5156" y="322"/>
                  </a:moveTo>
                  <a:cubicBezTo>
                    <a:pt x="5228" y="322"/>
                    <a:pt x="5311" y="370"/>
                    <a:pt x="5311" y="465"/>
                  </a:cubicBezTo>
                  <a:lnTo>
                    <a:pt x="5311" y="858"/>
                  </a:lnTo>
                  <a:cubicBezTo>
                    <a:pt x="5202" y="822"/>
                    <a:pt x="5100" y="806"/>
                    <a:pt x="4999" y="806"/>
                  </a:cubicBezTo>
                  <a:cubicBezTo>
                    <a:pt x="4968" y="806"/>
                    <a:pt x="4937" y="807"/>
                    <a:pt x="4906" y="810"/>
                  </a:cubicBezTo>
                  <a:cubicBezTo>
                    <a:pt x="4775" y="810"/>
                    <a:pt x="4656" y="822"/>
                    <a:pt x="4549" y="858"/>
                  </a:cubicBezTo>
                  <a:lnTo>
                    <a:pt x="4549" y="465"/>
                  </a:lnTo>
                  <a:cubicBezTo>
                    <a:pt x="4549" y="394"/>
                    <a:pt x="4609" y="322"/>
                    <a:pt x="4692" y="322"/>
                  </a:cubicBezTo>
                  <a:close/>
                  <a:moveTo>
                    <a:pt x="4906" y="1132"/>
                  </a:moveTo>
                  <a:cubicBezTo>
                    <a:pt x="5502" y="1132"/>
                    <a:pt x="6002" y="1608"/>
                    <a:pt x="6002" y="2227"/>
                  </a:cubicBezTo>
                  <a:cubicBezTo>
                    <a:pt x="6002" y="2838"/>
                    <a:pt x="5504" y="3302"/>
                    <a:pt x="4927" y="3302"/>
                  </a:cubicBezTo>
                  <a:cubicBezTo>
                    <a:pt x="4807" y="3302"/>
                    <a:pt x="4684" y="3282"/>
                    <a:pt x="4561" y="3239"/>
                  </a:cubicBezTo>
                  <a:cubicBezTo>
                    <a:pt x="4144" y="3084"/>
                    <a:pt x="3847" y="2680"/>
                    <a:pt x="3847" y="2227"/>
                  </a:cubicBezTo>
                  <a:cubicBezTo>
                    <a:pt x="3835" y="1632"/>
                    <a:pt x="4311" y="1132"/>
                    <a:pt x="4906" y="1132"/>
                  </a:cubicBezTo>
                  <a:close/>
                  <a:moveTo>
                    <a:pt x="4978" y="3620"/>
                  </a:moveTo>
                  <a:lnTo>
                    <a:pt x="6061" y="6251"/>
                  </a:lnTo>
                  <a:lnTo>
                    <a:pt x="5621" y="6251"/>
                  </a:lnTo>
                  <a:cubicBezTo>
                    <a:pt x="5621" y="5918"/>
                    <a:pt x="5335" y="5644"/>
                    <a:pt x="4990" y="5644"/>
                  </a:cubicBezTo>
                  <a:lnTo>
                    <a:pt x="4847" y="5644"/>
                  </a:lnTo>
                  <a:cubicBezTo>
                    <a:pt x="4501" y="5644"/>
                    <a:pt x="4216" y="5918"/>
                    <a:pt x="4216" y="6251"/>
                  </a:cubicBezTo>
                  <a:lnTo>
                    <a:pt x="3775" y="6251"/>
                  </a:lnTo>
                  <a:lnTo>
                    <a:pt x="4859" y="3620"/>
                  </a:lnTo>
                  <a:close/>
                  <a:moveTo>
                    <a:pt x="1406" y="6573"/>
                  </a:moveTo>
                  <a:lnTo>
                    <a:pt x="1323" y="6740"/>
                  </a:lnTo>
                  <a:lnTo>
                    <a:pt x="430" y="6740"/>
                  </a:lnTo>
                  <a:cubicBezTo>
                    <a:pt x="423" y="6741"/>
                    <a:pt x="417" y="6742"/>
                    <a:pt x="411" y="6742"/>
                  </a:cubicBezTo>
                  <a:cubicBezTo>
                    <a:pt x="370" y="6742"/>
                    <a:pt x="334" y="6708"/>
                    <a:pt x="334" y="6656"/>
                  </a:cubicBezTo>
                  <a:cubicBezTo>
                    <a:pt x="334" y="6609"/>
                    <a:pt x="382" y="6573"/>
                    <a:pt x="430" y="6573"/>
                  </a:cubicBezTo>
                  <a:close/>
                  <a:moveTo>
                    <a:pt x="6204" y="6573"/>
                  </a:moveTo>
                  <a:lnTo>
                    <a:pt x="6276" y="6752"/>
                  </a:lnTo>
                  <a:lnTo>
                    <a:pt x="5621" y="6752"/>
                  </a:lnTo>
                  <a:lnTo>
                    <a:pt x="5621" y="6573"/>
                  </a:lnTo>
                  <a:close/>
                  <a:moveTo>
                    <a:pt x="9419" y="6573"/>
                  </a:moveTo>
                  <a:cubicBezTo>
                    <a:pt x="9454" y="6573"/>
                    <a:pt x="9502" y="6609"/>
                    <a:pt x="9502" y="6656"/>
                  </a:cubicBezTo>
                  <a:cubicBezTo>
                    <a:pt x="9502" y="6716"/>
                    <a:pt x="9454" y="6752"/>
                    <a:pt x="9419" y="6752"/>
                  </a:cubicBezTo>
                  <a:lnTo>
                    <a:pt x="8526" y="6752"/>
                  </a:lnTo>
                  <a:cubicBezTo>
                    <a:pt x="8526" y="6752"/>
                    <a:pt x="8451" y="6592"/>
                    <a:pt x="8434" y="6573"/>
                  </a:cubicBezTo>
                  <a:close/>
                  <a:moveTo>
                    <a:pt x="4216" y="6585"/>
                  </a:moveTo>
                  <a:lnTo>
                    <a:pt x="4216" y="6763"/>
                  </a:lnTo>
                  <a:lnTo>
                    <a:pt x="3573" y="6763"/>
                  </a:lnTo>
                  <a:lnTo>
                    <a:pt x="3644" y="6585"/>
                  </a:lnTo>
                  <a:close/>
                  <a:moveTo>
                    <a:pt x="4990" y="5954"/>
                  </a:moveTo>
                  <a:cubicBezTo>
                    <a:pt x="5156" y="5954"/>
                    <a:pt x="5287" y="6097"/>
                    <a:pt x="5287" y="6251"/>
                  </a:cubicBezTo>
                  <a:lnTo>
                    <a:pt x="5287" y="7061"/>
                  </a:lnTo>
                  <a:cubicBezTo>
                    <a:pt x="5287" y="7228"/>
                    <a:pt x="5156" y="7359"/>
                    <a:pt x="4990" y="7359"/>
                  </a:cubicBezTo>
                  <a:lnTo>
                    <a:pt x="4847" y="7359"/>
                  </a:lnTo>
                  <a:cubicBezTo>
                    <a:pt x="4680" y="7359"/>
                    <a:pt x="4549" y="7228"/>
                    <a:pt x="4549" y="7061"/>
                  </a:cubicBezTo>
                  <a:lnTo>
                    <a:pt x="4549" y="6251"/>
                  </a:lnTo>
                  <a:cubicBezTo>
                    <a:pt x="4549" y="6097"/>
                    <a:pt x="4680" y="5954"/>
                    <a:pt x="4847" y="5954"/>
                  </a:cubicBezTo>
                  <a:close/>
                  <a:moveTo>
                    <a:pt x="1299" y="10157"/>
                  </a:moveTo>
                  <a:lnTo>
                    <a:pt x="1477" y="10228"/>
                  </a:lnTo>
                  <a:lnTo>
                    <a:pt x="1287" y="10454"/>
                  </a:lnTo>
                  <a:lnTo>
                    <a:pt x="1299" y="10157"/>
                  </a:lnTo>
                  <a:close/>
                  <a:moveTo>
                    <a:pt x="8538" y="10157"/>
                  </a:moveTo>
                  <a:lnTo>
                    <a:pt x="8550" y="10454"/>
                  </a:lnTo>
                  <a:lnTo>
                    <a:pt x="8359" y="10228"/>
                  </a:lnTo>
                  <a:lnTo>
                    <a:pt x="8538" y="10157"/>
                  </a:lnTo>
                  <a:close/>
                  <a:moveTo>
                    <a:pt x="4680" y="1"/>
                  </a:moveTo>
                  <a:cubicBezTo>
                    <a:pt x="4430" y="1"/>
                    <a:pt x="4204" y="215"/>
                    <a:pt x="4204" y="477"/>
                  </a:cubicBezTo>
                  <a:lnTo>
                    <a:pt x="4204" y="1001"/>
                  </a:lnTo>
                  <a:cubicBezTo>
                    <a:pt x="3716" y="1287"/>
                    <a:pt x="3418" y="1870"/>
                    <a:pt x="3525" y="2441"/>
                  </a:cubicBezTo>
                  <a:lnTo>
                    <a:pt x="3108" y="3263"/>
                  </a:lnTo>
                  <a:cubicBezTo>
                    <a:pt x="3061" y="3334"/>
                    <a:pt x="3085" y="3442"/>
                    <a:pt x="3180" y="3489"/>
                  </a:cubicBezTo>
                  <a:cubicBezTo>
                    <a:pt x="3202" y="3504"/>
                    <a:pt x="3227" y="3511"/>
                    <a:pt x="3253" y="3511"/>
                  </a:cubicBezTo>
                  <a:cubicBezTo>
                    <a:pt x="3311" y="3511"/>
                    <a:pt x="3373" y="3476"/>
                    <a:pt x="3406" y="3418"/>
                  </a:cubicBezTo>
                  <a:lnTo>
                    <a:pt x="3680" y="2858"/>
                  </a:lnTo>
                  <a:cubicBezTo>
                    <a:pt x="3859" y="3203"/>
                    <a:pt x="4168" y="3453"/>
                    <a:pt x="4549" y="3561"/>
                  </a:cubicBezTo>
                  <a:cubicBezTo>
                    <a:pt x="4442" y="3811"/>
                    <a:pt x="2287" y="9073"/>
                    <a:pt x="1930" y="9919"/>
                  </a:cubicBezTo>
                  <a:cubicBezTo>
                    <a:pt x="1900" y="9968"/>
                    <a:pt x="1845" y="9993"/>
                    <a:pt x="1794" y="9993"/>
                  </a:cubicBezTo>
                  <a:cubicBezTo>
                    <a:pt x="1783" y="9993"/>
                    <a:pt x="1773" y="9992"/>
                    <a:pt x="1763" y="9990"/>
                  </a:cubicBezTo>
                  <a:lnTo>
                    <a:pt x="1168" y="9752"/>
                  </a:lnTo>
                  <a:cubicBezTo>
                    <a:pt x="1120" y="9740"/>
                    <a:pt x="1096" y="9692"/>
                    <a:pt x="1096" y="9645"/>
                  </a:cubicBezTo>
                  <a:cubicBezTo>
                    <a:pt x="882" y="7990"/>
                    <a:pt x="1632" y="6906"/>
                    <a:pt x="1692" y="6763"/>
                  </a:cubicBezTo>
                  <a:cubicBezTo>
                    <a:pt x="1846" y="6430"/>
                    <a:pt x="2847" y="4501"/>
                    <a:pt x="3120" y="3977"/>
                  </a:cubicBezTo>
                  <a:cubicBezTo>
                    <a:pt x="3156" y="3906"/>
                    <a:pt x="3132" y="3799"/>
                    <a:pt x="3037" y="3751"/>
                  </a:cubicBezTo>
                  <a:cubicBezTo>
                    <a:pt x="3016" y="3741"/>
                    <a:pt x="2992" y="3735"/>
                    <a:pt x="2968" y="3735"/>
                  </a:cubicBezTo>
                  <a:cubicBezTo>
                    <a:pt x="2909" y="3735"/>
                    <a:pt x="2848" y="3767"/>
                    <a:pt x="2823" y="3834"/>
                  </a:cubicBezTo>
                  <a:lnTo>
                    <a:pt x="1573" y="6251"/>
                  </a:lnTo>
                  <a:lnTo>
                    <a:pt x="430" y="6251"/>
                  </a:lnTo>
                  <a:cubicBezTo>
                    <a:pt x="203" y="6251"/>
                    <a:pt x="1" y="6430"/>
                    <a:pt x="1" y="6668"/>
                  </a:cubicBezTo>
                  <a:cubicBezTo>
                    <a:pt x="1" y="6894"/>
                    <a:pt x="180" y="7085"/>
                    <a:pt x="430" y="7085"/>
                  </a:cubicBezTo>
                  <a:lnTo>
                    <a:pt x="1156" y="7085"/>
                  </a:lnTo>
                  <a:cubicBezTo>
                    <a:pt x="775" y="7906"/>
                    <a:pt x="644" y="8799"/>
                    <a:pt x="751" y="9704"/>
                  </a:cubicBezTo>
                  <a:cubicBezTo>
                    <a:pt x="763" y="9847"/>
                    <a:pt x="858" y="9978"/>
                    <a:pt x="977" y="10038"/>
                  </a:cubicBezTo>
                  <a:lnTo>
                    <a:pt x="930" y="10919"/>
                  </a:lnTo>
                  <a:cubicBezTo>
                    <a:pt x="930" y="11017"/>
                    <a:pt x="1014" y="11081"/>
                    <a:pt x="1101" y="11081"/>
                  </a:cubicBezTo>
                  <a:cubicBezTo>
                    <a:pt x="1141" y="11081"/>
                    <a:pt x="1182" y="11068"/>
                    <a:pt x="1215" y="11038"/>
                  </a:cubicBezTo>
                  <a:lnTo>
                    <a:pt x="1823" y="10347"/>
                  </a:lnTo>
                  <a:cubicBezTo>
                    <a:pt x="1989" y="10335"/>
                    <a:pt x="2132" y="10228"/>
                    <a:pt x="2215" y="10061"/>
                  </a:cubicBezTo>
                  <a:lnTo>
                    <a:pt x="3430" y="7109"/>
                  </a:lnTo>
                  <a:lnTo>
                    <a:pt x="4204" y="7109"/>
                  </a:lnTo>
                  <a:cubicBezTo>
                    <a:pt x="4204" y="7442"/>
                    <a:pt x="4490" y="7716"/>
                    <a:pt x="4823" y="7716"/>
                  </a:cubicBezTo>
                  <a:lnTo>
                    <a:pt x="4978" y="7716"/>
                  </a:lnTo>
                  <a:cubicBezTo>
                    <a:pt x="5323" y="7716"/>
                    <a:pt x="5597" y="7442"/>
                    <a:pt x="5597" y="7109"/>
                  </a:cubicBezTo>
                  <a:lnTo>
                    <a:pt x="6371" y="7109"/>
                  </a:lnTo>
                  <a:lnTo>
                    <a:pt x="7014" y="8668"/>
                  </a:lnTo>
                  <a:cubicBezTo>
                    <a:pt x="7040" y="8730"/>
                    <a:pt x="7099" y="8766"/>
                    <a:pt x="7161" y="8766"/>
                  </a:cubicBezTo>
                  <a:cubicBezTo>
                    <a:pt x="7184" y="8766"/>
                    <a:pt x="7206" y="8761"/>
                    <a:pt x="7228" y="8752"/>
                  </a:cubicBezTo>
                  <a:cubicBezTo>
                    <a:pt x="7311" y="8728"/>
                    <a:pt x="7347" y="8621"/>
                    <a:pt x="7311" y="8549"/>
                  </a:cubicBezTo>
                  <a:cubicBezTo>
                    <a:pt x="7192" y="8252"/>
                    <a:pt x="5394" y="3870"/>
                    <a:pt x="5275" y="3608"/>
                  </a:cubicBezTo>
                  <a:cubicBezTo>
                    <a:pt x="5644" y="3501"/>
                    <a:pt x="5954" y="3251"/>
                    <a:pt x="6133" y="2906"/>
                  </a:cubicBezTo>
                  <a:cubicBezTo>
                    <a:pt x="6168" y="2953"/>
                    <a:pt x="8145" y="6811"/>
                    <a:pt x="8264" y="7061"/>
                  </a:cubicBezTo>
                  <a:cubicBezTo>
                    <a:pt x="8681" y="7859"/>
                    <a:pt x="8847" y="8776"/>
                    <a:pt x="8728" y="9680"/>
                  </a:cubicBezTo>
                  <a:cubicBezTo>
                    <a:pt x="8728" y="9728"/>
                    <a:pt x="8692" y="9764"/>
                    <a:pt x="8657" y="9788"/>
                  </a:cubicBezTo>
                  <a:lnTo>
                    <a:pt x="8061" y="10026"/>
                  </a:lnTo>
                  <a:cubicBezTo>
                    <a:pt x="8047" y="10031"/>
                    <a:pt x="8032" y="10034"/>
                    <a:pt x="8017" y="10034"/>
                  </a:cubicBezTo>
                  <a:cubicBezTo>
                    <a:pt x="7969" y="10034"/>
                    <a:pt x="7922" y="10005"/>
                    <a:pt x="7895" y="9942"/>
                  </a:cubicBezTo>
                  <a:lnTo>
                    <a:pt x="7573" y="9145"/>
                  </a:lnTo>
                  <a:cubicBezTo>
                    <a:pt x="7546" y="9072"/>
                    <a:pt x="7477" y="9041"/>
                    <a:pt x="7414" y="9041"/>
                  </a:cubicBezTo>
                  <a:cubicBezTo>
                    <a:pt x="7395" y="9041"/>
                    <a:pt x="7376" y="9044"/>
                    <a:pt x="7359" y="9049"/>
                  </a:cubicBezTo>
                  <a:cubicBezTo>
                    <a:pt x="7276" y="9085"/>
                    <a:pt x="7240" y="9192"/>
                    <a:pt x="7276" y="9264"/>
                  </a:cubicBezTo>
                  <a:lnTo>
                    <a:pt x="7597" y="10061"/>
                  </a:lnTo>
                  <a:cubicBezTo>
                    <a:pt x="7657" y="10228"/>
                    <a:pt x="7823" y="10335"/>
                    <a:pt x="7990" y="10347"/>
                  </a:cubicBezTo>
                  <a:lnTo>
                    <a:pt x="8597" y="11038"/>
                  </a:lnTo>
                  <a:cubicBezTo>
                    <a:pt x="8632" y="11077"/>
                    <a:pt x="8676" y="11094"/>
                    <a:pt x="8717" y="11094"/>
                  </a:cubicBezTo>
                  <a:cubicBezTo>
                    <a:pt x="8803" y="11094"/>
                    <a:pt x="8883" y="11023"/>
                    <a:pt x="8883" y="10919"/>
                  </a:cubicBezTo>
                  <a:lnTo>
                    <a:pt x="8835" y="10038"/>
                  </a:lnTo>
                  <a:cubicBezTo>
                    <a:pt x="8954" y="9966"/>
                    <a:pt x="9038" y="9847"/>
                    <a:pt x="9062" y="9704"/>
                  </a:cubicBezTo>
                  <a:cubicBezTo>
                    <a:pt x="9181" y="8811"/>
                    <a:pt x="9038" y="7906"/>
                    <a:pt x="8657" y="7085"/>
                  </a:cubicBezTo>
                  <a:lnTo>
                    <a:pt x="9383" y="7085"/>
                  </a:lnTo>
                  <a:cubicBezTo>
                    <a:pt x="9609" y="7085"/>
                    <a:pt x="9800" y="6906"/>
                    <a:pt x="9800" y="6668"/>
                  </a:cubicBezTo>
                  <a:cubicBezTo>
                    <a:pt x="9800" y="6430"/>
                    <a:pt x="9633" y="6251"/>
                    <a:pt x="9419" y="6251"/>
                  </a:cubicBezTo>
                  <a:lnTo>
                    <a:pt x="8264" y="6251"/>
                  </a:lnTo>
                  <a:lnTo>
                    <a:pt x="6299" y="2441"/>
                  </a:lnTo>
                  <a:cubicBezTo>
                    <a:pt x="6395" y="1846"/>
                    <a:pt x="6109" y="1287"/>
                    <a:pt x="5621" y="1001"/>
                  </a:cubicBezTo>
                  <a:lnTo>
                    <a:pt x="5621" y="477"/>
                  </a:lnTo>
                  <a:cubicBezTo>
                    <a:pt x="5621" y="227"/>
                    <a:pt x="5406" y="1"/>
                    <a:pt x="5144" y="1"/>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5"/>
            <p:cNvSpPr/>
            <p:nvPr/>
          </p:nvSpPr>
          <p:spPr>
            <a:xfrm>
              <a:off x="2335745" y="2471248"/>
              <a:ext cx="40997" cy="40615"/>
            </a:xfrm>
            <a:custGeom>
              <a:rect b="b" l="l" r="r" t="t"/>
              <a:pathLst>
                <a:path extrusionOk="0" h="1275" w="1287">
                  <a:moveTo>
                    <a:pt x="643" y="322"/>
                  </a:moveTo>
                  <a:cubicBezTo>
                    <a:pt x="822" y="322"/>
                    <a:pt x="953" y="477"/>
                    <a:pt x="953" y="631"/>
                  </a:cubicBezTo>
                  <a:cubicBezTo>
                    <a:pt x="953" y="798"/>
                    <a:pt x="810" y="953"/>
                    <a:pt x="643" y="953"/>
                  </a:cubicBezTo>
                  <a:cubicBezTo>
                    <a:pt x="477" y="953"/>
                    <a:pt x="334" y="798"/>
                    <a:pt x="334" y="631"/>
                  </a:cubicBezTo>
                  <a:cubicBezTo>
                    <a:pt x="334" y="477"/>
                    <a:pt x="465" y="322"/>
                    <a:pt x="643" y="322"/>
                  </a:cubicBezTo>
                  <a:close/>
                  <a:moveTo>
                    <a:pt x="643" y="0"/>
                  </a:moveTo>
                  <a:cubicBezTo>
                    <a:pt x="286" y="0"/>
                    <a:pt x="0" y="274"/>
                    <a:pt x="0" y="631"/>
                  </a:cubicBezTo>
                  <a:cubicBezTo>
                    <a:pt x="0" y="989"/>
                    <a:pt x="286" y="1274"/>
                    <a:pt x="643" y="1274"/>
                  </a:cubicBezTo>
                  <a:cubicBezTo>
                    <a:pt x="1000" y="1274"/>
                    <a:pt x="1286" y="989"/>
                    <a:pt x="1286" y="631"/>
                  </a:cubicBezTo>
                  <a:cubicBezTo>
                    <a:pt x="1286" y="274"/>
                    <a:pt x="1000" y="0"/>
                    <a:pt x="643" y="0"/>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 name="Google Shape;623;p45"/>
          <p:cNvGrpSpPr/>
          <p:nvPr/>
        </p:nvGrpSpPr>
        <p:grpSpPr>
          <a:xfrm>
            <a:off x="3992673" y="2198651"/>
            <a:ext cx="1333650" cy="1578132"/>
            <a:chOff x="1367060" y="2422129"/>
            <a:chExt cx="269261" cy="352050"/>
          </a:xfrm>
        </p:grpSpPr>
        <p:sp>
          <p:nvSpPr>
            <p:cNvPr id="624" name="Google Shape;624;p45"/>
            <p:cNvSpPr/>
            <p:nvPr/>
          </p:nvSpPr>
          <p:spPr>
            <a:xfrm>
              <a:off x="1392059" y="2651857"/>
              <a:ext cx="129160" cy="122322"/>
            </a:xfrm>
            <a:custGeom>
              <a:rect b="b" l="l" r="r" t="t"/>
              <a:pathLst>
                <a:path extrusionOk="0" h="3846" w="4061">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5"/>
            <p:cNvSpPr/>
            <p:nvPr/>
          </p:nvSpPr>
          <p:spPr>
            <a:xfrm>
              <a:off x="1367060" y="2441912"/>
              <a:ext cx="82184" cy="212139"/>
            </a:xfrm>
            <a:custGeom>
              <a:rect b="b" l="l" r="r" t="t"/>
              <a:pathLst>
                <a:path extrusionOk="0" h="6670" w="2584">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5"/>
            <p:cNvSpPr/>
            <p:nvPr/>
          </p:nvSpPr>
          <p:spPr>
            <a:xfrm>
              <a:off x="1456051" y="2422129"/>
              <a:ext cx="180271" cy="162937"/>
            </a:xfrm>
            <a:custGeom>
              <a:rect b="b" l="l" r="r" t="t"/>
              <a:pathLst>
                <a:path extrusionOk="0" h="5123" w="5668">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5"/>
            <p:cNvSpPr/>
            <p:nvPr/>
          </p:nvSpPr>
          <p:spPr>
            <a:xfrm>
              <a:off x="1532160" y="2593590"/>
              <a:ext cx="81834" cy="180207"/>
            </a:xfrm>
            <a:custGeom>
              <a:rect b="b" l="l" r="r" t="t"/>
              <a:pathLst>
                <a:path extrusionOk="0" h="5666" w="2573">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5"/>
            <p:cNvSpPr/>
            <p:nvPr/>
          </p:nvSpPr>
          <p:spPr>
            <a:xfrm>
              <a:off x="1425359" y="2572313"/>
              <a:ext cx="24267" cy="17843"/>
            </a:xfrm>
            <a:custGeom>
              <a:rect b="b" l="l" r="r" t="t"/>
              <a:pathLst>
                <a:path extrusionOk="0" h="561" w="763">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5"/>
            <p:cNvSpPr/>
            <p:nvPr/>
          </p:nvSpPr>
          <p:spPr>
            <a:xfrm>
              <a:off x="1562820" y="2573680"/>
              <a:ext cx="26176" cy="17620"/>
            </a:xfrm>
            <a:custGeom>
              <a:rect b="b" l="l" r="r" t="t"/>
              <a:pathLst>
                <a:path extrusionOk="0" h="554" w="823">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5"/>
            <p:cNvSpPr/>
            <p:nvPr/>
          </p:nvSpPr>
          <p:spPr>
            <a:xfrm>
              <a:off x="1448100" y="2481414"/>
              <a:ext cx="125375" cy="191275"/>
            </a:xfrm>
            <a:custGeom>
              <a:rect b="b" l="l" r="r" t="t"/>
              <a:pathLst>
                <a:path extrusionOk="0" h="6014" w="3942">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5"/>
            <p:cNvSpPr/>
            <p:nvPr/>
          </p:nvSpPr>
          <p:spPr>
            <a:xfrm>
              <a:off x="1502232" y="2449259"/>
              <a:ext cx="10655" cy="25380"/>
            </a:xfrm>
            <a:custGeom>
              <a:rect b="b" l="l" r="r" t="t"/>
              <a:pathLst>
                <a:path extrusionOk="0" h="798" w="335">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5"/>
            <p:cNvSpPr/>
            <p:nvPr/>
          </p:nvSpPr>
          <p:spPr>
            <a:xfrm>
              <a:off x="1458309" y="2460582"/>
              <a:ext cx="18988" cy="23090"/>
            </a:xfrm>
            <a:custGeom>
              <a:rect b="b" l="l" r="r" t="t"/>
              <a:pathLst>
                <a:path extrusionOk="0" h="726" w="597">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5"/>
            <p:cNvSpPr/>
            <p:nvPr/>
          </p:nvSpPr>
          <p:spPr>
            <a:xfrm>
              <a:off x="1425741" y="2492768"/>
              <a:ext cx="25031" cy="17874"/>
            </a:xfrm>
            <a:custGeom>
              <a:rect b="b" l="l" r="r" t="t"/>
              <a:pathLst>
                <a:path extrusionOk="0" h="562" w="787">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5"/>
            <p:cNvSpPr/>
            <p:nvPr/>
          </p:nvSpPr>
          <p:spPr>
            <a:xfrm>
              <a:off x="1414768" y="2535959"/>
              <a:ext cx="25031" cy="10655"/>
            </a:xfrm>
            <a:custGeom>
              <a:rect b="b" l="l" r="r" t="t"/>
              <a:pathLst>
                <a:path extrusionOk="0" h="335" w="787">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5"/>
            <p:cNvSpPr/>
            <p:nvPr/>
          </p:nvSpPr>
          <p:spPr>
            <a:xfrm>
              <a:off x="1573825" y="2537104"/>
              <a:ext cx="24999" cy="10241"/>
            </a:xfrm>
            <a:custGeom>
              <a:rect b="b" l="l" r="r" t="t"/>
              <a:pathLst>
                <a:path extrusionOk="0" h="322" w="786">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5"/>
            <p:cNvSpPr/>
            <p:nvPr/>
          </p:nvSpPr>
          <p:spPr>
            <a:xfrm>
              <a:off x="1563965" y="2493627"/>
              <a:ext cx="24649" cy="17525"/>
            </a:xfrm>
            <a:custGeom>
              <a:rect b="b" l="l" r="r" t="t"/>
              <a:pathLst>
                <a:path extrusionOk="0" h="551" w="775">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5"/>
            <p:cNvSpPr/>
            <p:nvPr/>
          </p:nvSpPr>
          <p:spPr>
            <a:xfrm>
              <a:off x="1537853" y="2461440"/>
              <a:ext cx="18956" cy="23090"/>
            </a:xfrm>
            <a:custGeom>
              <a:rect b="b" l="l" r="r" t="t"/>
              <a:pathLst>
                <a:path extrusionOk="0" h="726" w="596">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 name="Google Shape;638;p45"/>
          <p:cNvGrpSpPr/>
          <p:nvPr/>
        </p:nvGrpSpPr>
        <p:grpSpPr>
          <a:xfrm>
            <a:off x="6087579" y="2555957"/>
            <a:ext cx="484216" cy="579294"/>
            <a:chOff x="3974207" y="2429009"/>
            <a:chExt cx="320143" cy="338491"/>
          </a:xfrm>
        </p:grpSpPr>
        <p:sp>
          <p:nvSpPr>
            <p:cNvPr id="639" name="Google Shape;639;p45"/>
            <p:cNvSpPr/>
            <p:nvPr/>
          </p:nvSpPr>
          <p:spPr>
            <a:xfrm>
              <a:off x="3974207" y="2429009"/>
              <a:ext cx="320143" cy="338491"/>
            </a:xfrm>
            <a:custGeom>
              <a:rect b="b" l="l" r="r" t="t"/>
              <a:pathLst>
                <a:path extrusionOk="0" h="10626" w="10050">
                  <a:moveTo>
                    <a:pt x="9390" y="0"/>
                  </a:moveTo>
                  <a:cubicBezTo>
                    <a:pt x="9344" y="0"/>
                    <a:pt x="9298" y="6"/>
                    <a:pt x="9251" y="17"/>
                  </a:cubicBezTo>
                  <a:lnTo>
                    <a:pt x="3132" y="1100"/>
                  </a:lnTo>
                  <a:cubicBezTo>
                    <a:pt x="2798" y="1160"/>
                    <a:pt x="2560" y="1445"/>
                    <a:pt x="2560" y="1779"/>
                  </a:cubicBezTo>
                  <a:lnTo>
                    <a:pt x="2560" y="6803"/>
                  </a:lnTo>
                  <a:cubicBezTo>
                    <a:pt x="2358" y="6744"/>
                    <a:pt x="2143" y="6708"/>
                    <a:pt x="1929" y="6708"/>
                  </a:cubicBezTo>
                  <a:cubicBezTo>
                    <a:pt x="1417" y="6720"/>
                    <a:pt x="941" y="6934"/>
                    <a:pt x="584" y="7291"/>
                  </a:cubicBezTo>
                  <a:cubicBezTo>
                    <a:pt x="226" y="7649"/>
                    <a:pt x="24" y="8125"/>
                    <a:pt x="24" y="8625"/>
                  </a:cubicBezTo>
                  <a:cubicBezTo>
                    <a:pt x="0" y="9161"/>
                    <a:pt x="215" y="9649"/>
                    <a:pt x="584" y="10042"/>
                  </a:cubicBezTo>
                  <a:cubicBezTo>
                    <a:pt x="953" y="10411"/>
                    <a:pt x="1453" y="10625"/>
                    <a:pt x="1965" y="10625"/>
                  </a:cubicBezTo>
                  <a:lnTo>
                    <a:pt x="2001" y="10625"/>
                  </a:lnTo>
                  <a:cubicBezTo>
                    <a:pt x="3060" y="10613"/>
                    <a:pt x="3917" y="9732"/>
                    <a:pt x="3917" y="8649"/>
                  </a:cubicBezTo>
                  <a:lnTo>
                    <a:pt x="3917" y="4684"/>
                  </a:lnTo>
                  <a:cubicBezTo>
                    <a:pt x="3917" y="4577"/>
                    <a:pt x="3834" y="4493"/>
                    <a:pt x="3727" y="4493"/>
                  </a:cubicBezTo>
                  <a:cubicBezTo>
                    <a:pt x="3620" y="4493"/>
                    <a:pt x="3536" y="4577"/>
                    <a:pt x="3536" y="4684"/>
                  </a:cubicBezTo>
                  <a:lnTo>
                    <a:pt x="3536" y="8613"/>
                  </a:lnTo>
                  <a:cubicBezTo>
                    <a:pt x="3536" y="9482"/>
                    <a:pt x="2834" y="10196"/>
                    <a:pt x="1989" y="10208"/>
                  </a:cubicBezTo>
                  <a:lnTo>
                    <a:pt x="1953" y="10208"/>
                  </a:lnTo>
                  <a:cubicBezTo>
                    <a:pt x="1536" y="10208"/>
                    <a:pt x="1131" y="10042"/>
                    <a:pt x="834" y="9744"/>
                  </a:cubicBezTo>
                  <a:cubicBezTo>
                    <a:pt x="536" y="9446"/>
                    <a:pt x="381" y="9030"/>
                    <a:pt x="381" y="8613"/>
                  </a:cubicBezTo>
                  <a:cubicBezTo>
                    <a:pt x="393" y="7779"/>
                    <a:pt x="1072" y="7089"/>
                    <a:pt x="1905" y="7065"/>
                  </a:cubicBezTo>
                  <a:cubicBezTo>
                    <a:pt x="2167" y="7065"/>
                    <a:pt x="2417" y="7113"/>
                    <a:pt x="2643" y="7232"/>
                  </a:cubicBezTo>
                  <a:cubicBezTo>
                    <a:pt x="2670" y="7242"/>
                    <a:pt x="2699" y="7248"/>
                    <a:pt x="2728" y="7248"/>
                  </a:cubicBezTo>
                  <a:cubicBezTo>
                    <a:pt x="2762" y="7248"/>
                    <a:pt x="2796" y="7240"/>
                    <a:pt x="2822" y="7220"/>
                  </a:cubicBezTo>
                  <a:cubicBezTo>
                    <a:pt x="2882" y="7184"/>
                    <a:pt x="2905" y="7125"/>
                    <a:pt x="2905" y="7053"/>
                  </a:cubicBezTo>
                  <a:lnTo>
                    <a:pt x="2905" y="1767"/>
                  </a:lnTo>
                  <a:cubicBezTo>
                    <a:pt x="2905" y="1624"/>
                    <a:pt x="3013" y="1481"/>
                    <a:pt x="3155" y="1457"/>
                  </a:cubicBezTo>
                  <a:lnTo>
                    <a:pt x="9275" y="374"/>
                  </a:lnTo>
                  <a:cubicBezTo>
                    <a:pt x="9296" y="369"/>
                    <a:pt x="9315" y="366"/>
                    <a:pt x="9335" y="366"/>
                  </a:cubicBezTo>
                  <a:cubicBezTo>
                    <a:pt x="9406" y="366"/>
                    <a:pt x="9469" y="398"/>
                    <a:pt x="9525" y="445"/>
                  </a:cubicBezTo>
                  <a:cubicBezTo>
                    <a:pt x="9609" y="505"/>
                    <a:pt x="9644" y="588"/>
                    <a:pt x="9644" y="683"/>
                  </a:cubicBezTo>
                  <a:lnTo>
                    <a:pt x="9644" y="2767"/>
                  </a:lnTo>
                  <a:cubicBezTo>
                    <a:pt x="9644" y="2874"/>
                    <a:pt x="9740" y="2957"/>
                    <a:pt x="9847" y="2957"/>
                  </a:cubicBezTo>
                  <a:cubicBezTo>
                    <a:pt x="9942" y="2957"/>
                    <a:pt x="10037" y="2874"/>
                    <a:pt x="10037" y="2767"/>
                  </a:cubicBezTo>
                  <a:lnTo>
                    <a:pt x="10037" y="683"/>
                  </a:lnTo>
                  <a:cubicBezTo>
                    <a:pt x="10049" y="469"/>
                    <a:pt x="9966" y="279"/>
                    <a:pt x="9811" y="159"/>
                  </a:cubicBezTo>
                  <a:cubicBezTo>
                    <a:pt x="9683" y="59"/>
                    <a:pt x="9541" y="0"/>
                    <a:pt x="9390"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5"/>
            <p:cNvSpPr/>
            <p:nvPr/>
          </p:nvSpPr>
          <p:spPr>
            <a:xfrm>
              <a:off x="4086846" y="2479977"/>
              <a:ext cx="207503" cy="245793"/>
            </a:xfrm>
            <a:custGeom>
              <a:rect b="b" l="l" r="r" t="t"/>
              <a:pathLst>
                <a:path extrusionOk="0" h="7716" w="6514">
                  <a:moveTo>
                    <a:pt x="5299" y="0"/>
                  </a:moveTo>
                  <a:lnTo>
                    <a:pt x="143" y="905"/>
                  </a:lnTo>
                  <a:cubicBezTo>
                    <a:pt x="60" y="929"/>
                    <a:pt x="0" y="1000"/>
                    <a:pt x="0" y="1084"/>
                  </a:cubicBezTo>
                  <a:lnTo>
                    <a:pt x="0" y="2131"/>
                  </a:lnTo>
                  <a:cubicBezTo>
                    <a:pt x="0" y="2239"/>
                    <a:pt x="84" y="2322"/>
                    <a:pt x="191" y="2322"/>
                  </a:cubicBezTo>
                  <a:cubicBezTo>
                    <a:pt x="298" y="2322"/>
                    <a:pt x="381" y="2239"/>
                    <a:pt x="381" y="2131"/>
                  </a:cubicBezTo>
                  <a:lnTo>
                    <a:pt x="381" y="1250"/>
                  </a:lnTo>
                  <a:lnTo>
                    <a:pt x="5156" y="405"/>
                  </a:lnTo>
                  <a:lnTo>
                    <a:pt x="5156" y="3882"/>
                  </a:lnTo>
                  <a:cubicBezTo>
                    <a:pt x="4953" y="3834"/>
                    <a:pt x="4739" y="3798"/>
                    <a:pt x="4525" y="3798"/>
                  </a:cubicBezTo>
                  <a:cubicBezTo>
                    <a:pt x="4013" y="3810"/>
                    <a:pt x="3537" y="4024"/>
                    <a:pt x="3179" y="4382"/>
                  </a:cubicBezTo>
                  <a:cubicBezTo>
                    <a:pt x="2822" y="4739"/>
                    <a:pt x="2620" y="5215"/>
                    <a:pt x="2620" y="5715"/>
                  </a:cubicBezTo>
                  <a:cubicBezTo>
                    <a:pt x="2596" y="6251"/>
                    <a:pt x="2810" y="6739"/>
                    <a:pt x="3179" y="7132"/>
                  </a:cubicBezTo>
                  <a:cubicBezTo>
                    <a:pt x="3548" y="7501"/>
                    <a:pt x="4037" y="7715"/>
                    <a:pt x="4561" y="7715"/>
                  </a:cubicBezTo>
                  <a:lnTo>
                    <a:pt x="4596" y="7715"/>
                  </a:lnTo>
                  <a:cubicBezTo>
                    <a:pt x="5656" y="7692"/>
                    <a:pt x="6513" y="6822"/>
                    <a:pt x="6513" y="5727"/>
                  </a:cubicBezTo>
                  <a:lnTo>
                    <a:pt x="6513" y="2024"/>
                  </a:lnTo>
                  <a:cubicBezTo>
                    <a:pt x="6513" y="1941"/>
                    <a:pt x="6442" y="1846"/>
                    <a:pt x="6335" y="1846"/>
                  </a:cubicBezTo>
                  <a:cubicBezTo>
                    <a:pt x="6227" y="1846"/>
                    <a:pt x="6144" y="1941"/>
                    <a:pt x="6144" y="2048"/>
                  </a:cubicBezTo>
                  <a:lnTo>
                    <a:pt x="6144" y="5751"/>
                  </a:lnTo>
                  <a:cubicBezTo>
                    <a:pt x="6144" y="6608"/>
                    <a:pt x="5442" y="7322"/>
                    <a:pt x="4596" y="7346"/>
                  </a:cubicBezTo>
                  <a:lnTo>
                    <a:pt x="4561" y="7346"/>
                  </a:lnTo>
                  <a:cubicBezTo>
                    <a:pt x="4144" y="7346"/>
                    <a:pt x="3751" y="7180"/>
                    <a:pt x="3453" y="6882"/>
                  </a:cubicBezTo>
                  <a:cubicBezTo>
                    <a:pt x="3156" y="6584"/>
                    <a:pt x="2989" y="6168"/>
                    <a:pt x="2989" y="5751"/>
                  </a:cubicBezTo>
                  <a:cubicBezTo>
                    <a:pt x="3001" y="4917"/>
                    <a:pt x="3691" y="4227"/>
                    <a:pt x="4525" y="4203"/>
                  </a:cubicBezTo>
                  <a:cubicBezTo>
                    <a:pt x="4775" y="4203"/>
                    <a:pt x="5025" y="4251"/>
                    <a:pt x="5251" y="4370"/>
                  </a:cubicBezTo>
                  <a:cubicBezTo>
                    <a:pt x="5276" y="4380"/>
                    <a:pt x="5302" y="4385"/>
                    <a:pt x="5329" y="4385"/>
                  </a:cubicBezTo>
                  <a:cubicBezTo>
                    <a:pt x="5366" y="4385"/>
                    <a:pt x="5402" y="4374"/>
                    <a:pt x="5430" y="4346"/>
                  </a:cubicBezTo>
                  <a:cubicBezTo>
                    <a:pt x="5489" y="4322"/>
                    <a:pt x="5513" y="4263"/>
                    <a:pt x="5513" y="4179"/>
                  </a:cubicBezTo>
                  <a:lnTo>
                    <a:pt x="5513" y="191"/>
                  </a:lnTo>
                  <a:cubicBezTo>
                    <a:pt x="5513" y="131"/>
                    <a:pt x="5489" y="95"/>
                    <a:pt x="5442" y="48"/>
                  </a:cubicBezTo>
                  <a:cubicBezTo>
                    <a:pt x="5394" y="12"/>
                    <a:pt x="5334" y="0"/>
                    <a:pt x="5299"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 name="Google Shape;641;p45"/>
          <p:cNvSpPr txBox="1"/>
          <p:nvPr/>
        </p:nvSpPr>
        <p:spPr>
          <a:xfrm>
            <a:off x="2572200" y="508025"/>
            <a:ext cx="39996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jdhani"/>
                <a:ea typeface="Rajdhani"/>
                <a:cs typeface="Rajdhani"/>
                <a:sym typeface="Rajdhani"/>
              </a:rPr>
              <a:t>다양한 활용가능성</a:t>
            </a:r>
            <a:endParaRPr>
              <a:latin typeface="Fira Sans Condensed Light"/>
              <a:ea typeface="Fira Sans Condensed Light"/>
              <a:cs typeface="Fira Sans Condensed Light"/>
              <a:sym typeface="Fira Sans Condensed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46"/>
          <p:cNvSpPr txBox="1"/>
          <p:nvPr/>
        </p:nvSpPr>
        <p:spPr>
          <a:xfrm>
            <a:off x="2572200" y="508025"/>
            <a:ext cx="39996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jdhani"/>
                <a:ea typeface="Rajdhani"/>
                <a:cs typeface="Rajdhani"/>
                <a:sym typeface="Rajdhani"/>
              </a:rPr>
              <a:t>다양한 활용가능성(예시)</a:t>
            </a:r>
            <a:endParaRPr>
              <a:latin typeface="Fira Sans Condensed Light"/>
              <a:ea typeface="Fira Sans Condensed Light"/>
              <a:cs typeface="Fira Sans Condensed Light"/>
              <a:sym typeface="Fira Sans Condensed Light"/>
            </a:endParaRPr>
          </a:p>
        </p:txBody>
      </p:sp>
      <p:sp>
        <p:nvSpPr>
          <p:cNvPr id="647" name="Google Shape;647;p46"/>
          <p:cNvSpPr/>
          <p:nvPr/>
        </p:nvSpPr>
        <p:spPr>
          <a:xfrm>
            <a:off x="3934375" y="2658475"/>
            <a:ext cx="653100" cy="406200"/>
          </a:xfrm>
          <a:prstGeom prst="rightArrow">
            <a:avLst>
              <a:gd fmla="val 50000" name="adj1"/>
              <a:gd fmla="val 50000" name="adj2"/>
            </a:avLst>
          </a:prstGeom>
          <a:solidFill>
            <a:srgbClr val="EFEFE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8" name="Google Shape;648;p46"/>
          <p:cNvPicPr preferRelativeResize="0"/>
          <p:nvPr/>
        </p:nvPicPr>
        <p:blipFill>
          <a:blip r:embed="rId3">
            <a:alphaModFix/>
          </a:blip>
          <a:stretch>
            <a:fillRect/>
          </a:stretch>
        </p:blipFill>
        <p:spPr>
          <a:xfrm>
            <a:off x="391100" y="2215125"/>
            <a:ext cx="3336650" cy="1351950"/>
          </a:xfrm>
          <a:prstGeom prst="rect">
            <a:avLst/>
          </a:prstGeom>
          <a:noFill/>
          <a:ln>
            <a:noFill/>
          </a:ln>
        </p:spPr>
      </p:pic>
      <p:pic>
        <p:nvPicPr>
          <p:cNvPr id="649" name="Google Shape;649;p46"/>
          <p:cNvPicPr preferRelativeResize="0"/>
          <p:nvPr/>
        </p:nvPicPr>
        <p:blipFill>
          <a:blip r:embed="rId4">
            <a:alphaModFix/>
          </a:blip>
          <a:stretch>
            <a:fillRect/>
          </a:stretch>
        </p:blipFill>
        <p:spPr>
          <a:xfrm>
            <a:off x="4794100" y="2226513"/>
            <a:ext cx="3810375" cy="1270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47"/>
          <p:cNvSpPr/>
          <p:nvPr/>
        </p:nvSpPr>
        <p:spPr>
          <a:xfrm>
            <a:off x="3863700" y="2103471"/>
            <a:ext cx="1127541" cy="1135051"/>
          </a:xfrm>
          <a:custGeom>
            <a:rect b="b" l="l" r="r" t="t"/>
            <a:pathLst>
              <a:path extrusionOk="0" h="11413" w="11478">
                <a:moveTo>
                  <a:pt x="1401" y="515"/>
                </a:moveTo>
                <a:cubicBezTo>
                  <a:pt x="1616" y="515"/>
                  <a:pt x="1834" y="595"/>
                  <a:pt x="2000" y="756"/>
                </a:cubicBezTo>
                <a:lnTo>
                  <a:pt x="2548" y="1304"/>
                </a:lnTo>
                <a:lnTo>
                  <a:pt x="1358" y="2494"/>
                </a:lnTo>
                <a:lnTo>
                  <a:pt x="810" y="1947"/>
                </a:lnTo>
                <a:cubicBezTo>
                  <a:pt x="476" y="1625"/>
                  <a:pt x="476" y="1078"/>
                  <a:pt x="810" y="756"/>
                </a:cubicBezTo>
                <a:cubicBezTo>
                  <a:pt x="971" y="595"/>
                  <a:pt x="1185" y="515"/>
                  <a:pt x="1401" y="515"/>
                </a:cubicBezTo>
                <a:close/>
                <a:moveTo>
                  <a:pt x="2798" y="1566"/>
                </a:moveTo>
                <a:lnTo>
                  <a:pt x="3251" y="2006"/>
                </a:lnTo>
                <a:lnTo>
                  <a:pt x="2655" y="2602"/>
                </a:lnTo>
                <a:lnTo>
                  <a:pt x="2060" y="3197"/>
                </a:lnTo>
                <a:lnTo>
                  <a:pt x="1608" y="2756"/>
                </a:lnTo>
                <a:lnTo>
                  <a:pt x="2798" y="1566"/>
                </a:lnTo>
                <a:close/>
                <a:moveTo>
                  <a:pt x="10132" y="9031"/>
                </a:moveTo>
                <a:lnTo>
                  <a:pt x="10811" y="10757"/>
                </a:lnTo>
                <a:lnTo>
                  <a:pt x="9085" y="10091"/>
                </a:lnTo>
                <a:lnTo>
                  <a:pt x="10132" y="9031"/>
                </a:lnTo>
                <a:close/>
                <a:moveTo>
                  <a:pt x="4036" y="5685"/>
                </a:moveTo>
                <a:lnTo>
                  <a:pt x="5763" y="7412"/>
                </a:lnTo>
                <a:lnTo>
                  <a:pt x="5418" y="7757"/>
                </a:lnTo>
                <a:lnTo>
                  <a:pt x="5001" y="7340"/>
                </a:lnTo>
                <a:cubicBezTo>
                  <a:pt x="4965" y="7299"/>
                  <a:pt x="4920" y="7278"/>
                  <a:pt x="4876" y="7278"/>
                </a:cubicBezTo>
                <a:cubicBezTo>
                  <a:pt x="4831" y="7278"/>
                  <a:pt x="4787" y="7299"/>
                  <a:pt x="4751" y="7340"/>
                </a:cubicBezTo>
                <a:cubicBezTo>
                  <a:pt x="4679" y="7412"/>
                  <a:pt x="4679" y="7519"/>
                  <a:pt x="4751" y="7590"/>
                </a:cubicBezTo>
                <a:lnTo>
                  <a:pt x="5168" y="8007"/>
                </a:lnTo>
                <a:lnTo>
                  <a:pt x="4763" y="8412"/>
                </a:lnTo>
                <a:lnTo>
                  <a:pt x="3822" y="7471"/>
                </a:lnTo>
                <a:cubicBezTo>
                  <a:pt x="3786" y="7436"/>
                  <a:pt x="3742" y="7418"/>
                  <a:pt x="3697" y="7418"/>
                </a:cubicBezTo>
                <a:cubicBezTo>
                  <a:pt x="3652" y="7418"/>
                  <a:pt x="3608" y="7436"/>
                  <a:pt x="3572" y="7471"/>
                </a:cubicBezTo>
                <a:cubicBezTo>
                  <a:pt x="3501" y="7543"/>
                  <a:pt x="3501" y="7650"/>
                  <a:pt x="3572" y="7721"/>
                </a:cubicBezTo>
                <a:lnTo>
                  <a:pt x="4513" y="8662"/>
                </a:lnTo>
                <a:lnTo>
                  <a:pt x="4108" y="9067"/>
                </a:lnTo>
                <a:lnTo>
                  <a:pt x="3691" y="8638"/>
                </a:lnTo>
                <a:cubicBezTo>
                  <a:pt x="3655" y="8602"/>
                  <a:pt x="3611" y="8584"/>
                  <a:pt x="3566" y="8584"/>
                </a:cubicBezTo>
                <a:cubicBezTo>
                  <a:pt x="3521" y="8584"/>
                  <a:pt x="3477" y="8602"/>
                  <a:pt x="3441" y="8638"/>
                </a:cubicBezTo>
                <a:cubicBezTo>
                  <a:pt x="3358" y="8721"/>
                  <a:pt x="3358" y="8817"/>
                  <a:pt x="3441" y="8900"/>
                </a:cubicBezTo>
                <a:lnTo>
                  <a:pt x="3858" y="9317"/>
                </a:lnTo>
                <a:lnTo>
                  <a:pt x="3453" y="9710"/>
                </a:lnTo>
                <a:lnTo>
                  <a:pt x="3036" y="9293"/>
                </a:lnTo>
                <a:cubicBezTo>
                  <a:pt x="3001" y="9257"/>
                  <a:pt x="2956" y="9239"/>
                  <a:pt x="2911" y="9239"/>
                </a:cubicBezTo>
                <a:cubicBezTo>
                  <a:pt x="2867" y="9239"/>
                  <a:pt x="2822" y="9257"/>
                  <a:pt x="2786" y="9293"/>
                </a:cubicBezTo>
                <a:cubicBezTo>
                  <a:pt x="2703" y="9376"/>
                  <a:pt x="2703" y="9471"/>
                  <a:pt x="2786" y="9555"/>
                </a:cubicBezTo>
                <a:lnTo>
                  <a:pt x="3203" y="9972"/>
                </a:lnTo>
                <a:lnTo>
                  <a:pt x="2798" y="10364"/>
                </a:lnTo>
                <a:lnTo>
                  <a:pt x="1858" y="9436"/>
                </a:lnTo>
                <a:cubicBezTo>
                  <a:pt x="1822" y="9394"/>
                  <a:pt x="1777" y="9373"/>
                  <a:pt x="1733" y="9373"/>
                </a:cubicBezTo>
                <a:cubicBezTo>
                  <a:pt x="1688" y="9373"/>
                  <a:pt x="1643" y="9394"/>
                  <a:pt x="1608" y="9436"/>
                </a:cubicBezTo>
                <a:cubicBezTo>
                  <a:pt x="1536" y="9507"/>
                  <a:pt x="1536" y="9614"/>
                  <a:pt x="1608" y="9686"/>
                </a:cubicBezTo>
                <a:lnTo>
                  <a:pt x="2548" y="10626"/>
                </a:lnTo>
                <a:lnTo>
                  <a:pt x="2191" y="10984"/>
                </a:lnTo>
                <a:cubicBezTo>
                  <a:pt x="2155" y="11007"/>
                  <a:pt x="2096" y="11043"/>
                  <a:pt x="2048" y="11043"/>
                </a:cubicBezTo>
                <a:cubicBezTo>
                  <a:pt x="2012" y="11043"/>
                  <a:pt x="1953" y="11019"/>
                  <a:pt x="1917" y="10984"/>
                </a:cubicBezTo>
                <a:lnTo>
                  <a:pt x="465" y="9519"/>
                </a:lnTo>
                <a:cubicBezTo>
                  <a:pt x="381" y="9448"/>
                  <a:pt x="381" y="9329"/>
                  <a:pt x="465" y="9257"/>
                </a:cubicBezTo>
                <a:lnTo>
                  <a:pt x="4036" y="5685"/>
                </a:lnTo>
                <a:close/>
                <a:moveTo>
                  <a:pt x="9428" y="0"/>
                </a:moveTo>
                <a:cubicBezTo>
                  <a:pt x="9290" y="0"/>
                  <a:pt x="9150" y="54"/>
                  <a:pt x="9037" y="161"/>
                </a:cubicBezTo>
                <a:lnTo>
                  <a:pt x="6299" y="2899"/>
                </a:lnTo>
                <a:cubicBezTo>
                  <a:pt x="6227" y="2971"/>
                  <a:pt x="6227" y="3078"/>
                  <a:pt x="6299" y="3149"/>
                </a:cubicBezTo>
                <a:cubicBezTo>
                  <a:pt x="6334" y="3185"/>
                  <a:pt x="6379" y="3203"/>
                  <a:pt x="6424" y="3203"/>
                </a:cubicBezTo>
                <a:cubicBezTo>
                  <a:pt x="6468" y="3203"/>
                  <a:pt x="6513" y="3185"/>
                  <a:pt x="6549" y="3149"/>
                </a:cubicBezTo>
                <a:lnTo>
                  <a:pt x="9287" y="411"/>
                </a:lnTo>
                <a:cubicBezTo>
                  <a:pt x="9323" y="387"/>
                  <a:pt x="9382" y="351"/>
                  <a:pt x="9418" y="351"/>
                </a:cubicBezTo>
                <a:cubicBezTo>
                  <a:pt x="9466" y="351"/>
                  <a:pt x="9525" y="363"/>
                  <a:pt x="9561" y="411"/>
                </a:cubicBezTo>
                <a:lnTo>
                  <a:pt x="11013" y="1875"/>
                </a:lnTo>
                <a:cubicBezTo>
                  <a:pt x="11049" y="1899"/>
                  <a:pt x="11073" y="1959"/>
                  <a:pt x="11073" y="2006"/>
                </a:cubicBezTo>
                <a:cubicBezTo>
                  <a:pt x="11073" y="2054"/>
                  <a:pt x="11061" y="2113"/>
                  <a:pt x="11013" y="2137"/>
                </a:cubicBezTo>
                <a:lnTo>
                  <a:pt x="10656" y="2494"/>
                </a:lnTo>
                <a:lnTo>
                  <a:pt x="9716" y="1554"/>
                </a:lnTo>
                <a:cubicBezTo>
                  <a:pt x="9680" y="1518"/>
                  <a:pt x="9635" y="1500"/>
                  <a:pt x="9591" y="1500"/>
                </a:cubicBezTo>
                <a:cubicBezTo>
                  <a:pt x="9546" y="1500"/>
                  <a:pt x="9501" y="1518"/>
                  <a:pt x="9466" y="1554"/>
                </a:cubicBezTo>
                <a:cubicBezTo>
                  <a:pt x="9394" y="1637"/>
                  <a:pt x="9394" y="1732"/>
                  <a:pt x="9466" y="1816"/>
                </a:cubicBezTo>
                <a:lnTo>
                  <a:pt x="10406" y="2744"/>
                </a:lnTo>
                <a:lnTo>
                  <a:pt x="10001" y="3149"/>
                </a:lnTo>
                <a:lnTo>
                  <a:pt x="9585" y="2733"/>
                </a:lnTo>
                <a:cubicBezTo>
                  <a:pt x="9549" y="2697"/>
                  <a:pt x="9504" y="2679"/>
                  <a:pt x="9460" y="2679"/>
                </a:cubicBezTo>
                <a:cubicBezTo>
                  <a:pt x="9415" y="2679"/>
                  <a:pt x="9370" y="2697"/>
                  <a:pt x="9335" y="2733"/>
                </a:cubicBezTo>
                <a:cubicBezTo>
                  <a:pt x="9263" y="2804"/>
                  <a:pt x="9263" y="2911"/>
                  <a:pt x="9335" y="2983"/>
                </a:cubicBezTo>
                <a:lnTo>
                  <a:pt x="9751" y="3399"/>
                </a:lnTo>
                <a:lnTo>
                  <a:pt x="9347" y="3804"/>
                </a:lnTo>
                <a:lnTo>
                  <a:pt x="8930" y="3387"/>
                </a:lnTo>
                <a:cubicBezTo>
                  <a:pt x="8894" y="3352"/>
                  <a:pt x="8850" y="3334"/>
                  <a:pt x="8805" y="3334"/>
                </a:cubicBezTo>
                <a:cubicBezTo>
                  <a:pt x="8760" y="3334"/>
                  <a:pt x="8716" y="3352"/>
                  <a:pt x="8680" y="3387"/>
                </a:cubicBezTo>
                <a:cubicBezTo>
                  <a:pt x="8597" y="3459"/>
                  <a:pt x="8597" y="3566"/>
                  <a:pt x="8680" y="3637"/>
                </a:cubicBezTo>
                <a:lnTo>
                  <a:pt x="9097" y="4054"/>
                </a:lnTo>
                <a:lnTo>
                  <a:pt x="8692" y="4459"/>
                </a:lnTo>
                <a:lnTo>
                  <a:pt x="7751" y="3518"/>
                </a:lnTo>
                <a:cubicBezTo>
                  <a:pt x="7715" y="3483"/>
                  <a:pt x="7671" y="3465"/>
                  <a:pt x="7626" y="3465"/>
                </a:cubicBezTo>
                <a:cubicBezTo>
                  <a:pt x="7581" y="3465"/>
                  <a:pt x="7537" y="3483"/>
                  <a:pt x="7501" y="3518"/>
                </a:cubicBezTo>
                <a:cubicBezTo>
                  <a:pt x="7430" y="3602"/>
                  <a:pt x="7430" y="3697"/>
                  <a:pt x="7501" y="3780"/>
                </a:cubicBezTo>
                <a:lnTo>
                  <a:pt x="8442" y="4709"/>
                </a:lnTo>
                <a:lnTo>
                  <a:pt x="8037" y="5114"/>
                </a:lnTo>
                <a:lnTo>
                  <a:pt x="7620" y="4697"/>
                </a:lnTo>
                <a:cubicBezTo>
                  <a:pt x="7584" y="4661"/>
                  <a:pt x="7540" y="4644"/>
                  <a:pt x="7495" y="4644"/>
                </a:cubicBezTo>
                <a:cubicBezTo>
                  <a:pt x="7451" y="4644"/>
                  <a:pt x="7406" y="4661"/>
                  <a:pt x="7370" y="4697"/>
                </a:cubicBezTo>
                <a:cubicBezTo>
                  <a:pt x="7287" y="4769"/>
                  <a:pt x="7287" y="4876"/>
                  <a:pt x="7370" y="4947"/>
                </a:cubicBezTo>
                <a:lnTo>
                  <a:pt x="7787" y="5364"/>
                </a:lnTo>
                <a:lnTo>
                  <a:pt x="7442" y="5709"/>
                </a:lnTo>
                <a:lnTo>
                  <a:pt x="5715" y="3983"/>
                </a:lnTo>
                <a:lnTo>
                  <a:pt x="6037" y="3661"/>
                </a:lnTo>
                <a:cubicBezTo>
                  <a:pt x="6120" y="3578"/>
                  <a:pt x="6120" y="3483"/>
                  <a:pt x="6037" y="3399"/>
                </a:cubicBezTo>
                <a:cubicBezTo>
                  <a:pt x="6001" y="3364"/>
                  <a:pt x="5956" y="3346"/>
                  <a:pt x="5912" y="3346"/>
                </a:cubicBezTo>
                <a:cubicBezTo>
                  <a:pt x="5867" y="3346"/>
                  <a:pt x="5822" y="3364"/>
                  <a:pt x="5787" y="3399"/>
                </a:cubicBezTo>
                <a:lnTo>
                  <a:pt x="5465" y="3733"/>
                </a:lnTo>
                <a:lnTo>
                  <a:pt x="2239" y="506"/>
                </a:lnTo>
                <a:cubicBezTo>
                  <a:pt x="2012" y="280"/>
                  <a:pt x="1715" y="161"/>
                  <a:pt x="1381" y="161"/>
                </a:cubicBezTo>
                <a:cubicBezTo>
                  <a:pt x="1072" y="161"/>
                  <a:pt x="762" y="280"/>
                  <a:pt x="536" y="506"/>
                </a:cubicBezTo>
                <a:cubicBezTo>
                  <a:pt x="310" y="732"/>
                  <a:pt x="191" y="1030"/>
                  <a:pt x="191" y="1351"/>
                </a:cubicBezTo>
                <a:cubicBezTo>
                  <a:pt x="191" y="1661"/>
                  <a:pt x="310" y="1971"/>
                  <a:pt x="536" y="2197"/>
                </a:cubicBezTo>
                <a:lnTo>
                  <a:pt x="3774" y="5447"/>
                </a:lnTo>
                <a:lnTo>
                  <a:pt x="203" y="9019"/>
                </a:lnTo>
                <a:cubicBezTo>
                  <a:pt x="0" y="9221"/>
                  <a:pt x="0" y="9567"/>
                  <a:pt x="203" y="9793"/>
                </a:cubicBezTo>
                <a:lnTo>
                  <a:pt x="1667" y="11246"/>
                </a:lnTo>
                <a:cubicBezTo>
                  <a:pt x="1774" y="11353"/>
                  <a:pt x="1905" y="11412"/>
                  <a:pt x="2048" y="11412"/>
                </a:cubicBezTo>
                <a:cubicBezTo>
                  <a:pt x="2203" y="11412"/>
                  <a:pt x="2334" y="11353"/>
                  <a:pt x="2441" y="11246"/>
                </a:cubicBezTo>
                <a:lnTo>
                  <a:pt x="6013" y="7674"/>
                </a:lnTo>
                <a:lnTo>
                  <a:pt x="6263" y="7924"/>
                </a:lnTo>
                <a:cubicBezTo>
                  <a:pt x="6299" y="7965"/>
                  <a:pt x="6343" y="7986"/>
                  <a:pt x="6389" y="7986"/>
                </a:cubicBezTo>
                <a:cubicBezTo>
                  <a:pt x="6436" y="7986"/>
                  <a:pt x="6483" y="7965"/>
                  <a:pt x="6525" y="7924"/>
                </a:cubicBezTo>
                <a:cubicBezTo>
                  <a:pt x="6596" y="7852"/>
                  <a:pt x="6596" y="7745"/>
                  <a:pt x="6525" y="7674"/>
                </a:cubicBezTo>
                <a:lnTo>
                  <a:pt x="6168" y="7316"/>
                </a:lnTo>
                <a:cubicBezTo>
                  <a:pt x="6168" y="7305"/>
                  <a:pt x="6144" y="7305"/>
                  <a:pt x="6132" y="7293"/>
                </a:cubicBezTo>
                <a:lnTo>
                  <a:pt x="6096" y="7257"/>
                </a:lnTo>
                <a:lnTo>
                  <a:pt x="2310" y="3471"/>
                </a:lnTo>
                <a:lnTo>
                  <a:pt x="2786" y="2995"/>
                </a:lnTo>
                <a:lnTo>
                  <a:pt x="3084" y="3292"/>
                </a:lnTo>
                <a:cubicBezTo>
                  <a:pt x="3108" y="3316"/>
                  <a:pt x="3155" y="3328"/>
                  <a:pt x="3203" y="3328"/>
                </a:cubicBezTo>
                <a:cubicBezTo>
                  <a:pt x="3239" y="3328"/>
                  <a:pt x="3286" y="3316"/>
                  <a:pt x="3322" y="3292"/>
                </a:cubicBezTo>
                <a:cubicBezTo>
                  <a:pt x="3393" y="3209"/>
                  <a:pt x="3393" y="3114"/>
                  <a:pt x="3322" y="3030"/>
                </a:cubicBezTo>
                <a:lnTo>
                  <a:pt x="3024" y="2733"/>
                </a:lnTo>
                <a:lnTo>
                  <a:pt x="3501" y="2256"/>
                </a:lnTo>
                <a:lnTo>
                  <a:pt x="5358" y="4126"/>
                </a:lnTo>
                <a:lnTo>
                  <a:pt x="7311" y="6066"/>
                </a:lnTo>
                <a:lnTo>
                  <a:pt x="7323" y="6090"/>
                </a:lnTo>
                <a:lnTo>
                  <a:pt x="7334" y="6102"/>
                </a:lnTo>
                <a:lnTo>
                  <a:pt x="9942" y="8710"/>
                </a:lnTo>
                <a:lnTo>
                  <a:pt x="9466" y="9186"/>
                </a:lnTo>
                <a:lnTo>
                  <a:pt x="6846" y="6554"/>
                </a:lnTo>
                <a:lnTo>
                  <a:pt x="5810" y="5519"/>
                </a:lnTo>
                <a:lnTo>
                  <a:pt x="3965" y="3673"/>
                </a:lnTo>
                <a:cubicBezTo>
                  <a:pt x="3923" y="3637"/>
                  <a:pt x="3879" y="3620"/>
                  <a:pt x="3834" y="3620"/>
                </a:cubicBezTo>
                <a:cubicBezTo>
                  <a:pt x="3789" y="3620"/>
                  <a:pt x="3745" y="3637"/>
                  <a:pt x="3703" y="3673"/>
                </a:cubicBezTo>
                <a:cubicBezTo>
                  <a:pt x="3632" y="3745"/>
                  <a:pt x="3632" y="3852"/>
                  <a:pt x="3703" y="3923"/>
                </a:cubicBezTo>
                <a:lnTo>
                  <a:pt x="9239" y="9460"/>
                </a:lnTo>
                <a:lnTo>
                  <a:pt x="8763" y="9936"/>
                </a:lnTo>
                <a:lnTo>
                  <a:pt x="7096" y="8269"/>
                </a:lnTo>
                <a:cubicBezTo>
                  <a:pt x="7061" y="8233"/>
                  <a:pt x="7016" y="8215"/>
                  <a:pt x="6971" y="8215"/>
                </a:cubicBezTo>
                <a:cubicBezTo>
                  <a:pt x="6927" y="8215"/>
                  <a:pt x="6882" y="8233"/>
                  <a:pt x="6846" y="8269"/>
                </a:cubicBezTo>
                <a:cubicBezTo>
                  <a:pt x="6775" y="8340"/>
                  <a:pt x="6775" y="8448"/>
                  <a:pt x="6846" y="8519"/>
                </a:cubicBezTo>
                <a:lnTo>
                  <a:pt x="8632" y="10305"/>
                </a:lnTo>
                <a:cubicBezTo>
                  <a:pt x="8644" y="10329"/>
                  <a:pt x="8680" y="10341"/>
                  <a:pt x="8692" y="10353"/>
                </a:cubicBezTo>
                <a:lnTo>
                  <a:pt x="10799" y="11174"/>
                </a:lnTo>
                <a:cubicBezTo>
                  <a:pt x="10835" y="11186"/>
                  <a:pt x="10883" y="11186"/>
                  <a:pt x="10906" y="11186"/>
                </a:cubicBezTo>
                <a:cubicBezTo>
                  <a:pt x="10990" y="11186"/>
                  <a:pt x="11061" y="11162"/>
                  <a:pt x="11121" y="11103"/>
                </a:cubicBezTo>
                <a:cubicBezTo>
                  <a:pt x="11192" y="11019"/>
                  <a:pt x="11228" y="10900"/>
                  <a:pt x="11180" y="10805"/>
                </a:cubicBezTo>
                <a:lnTo>
                  <a:pt x="10359" y="8686"/>
                </a:lnTo>
                <a:cubicBezTo>
                  <a:pt x="10347" y="8662"/>
                  <a:pt x="10323" y="8638"/>
                  <a:pt x="10311" y="8626"/>
                </a:cubicBezTo>
                <a:lnTo>
                  <a:pt x="7692" y="6007"/>
                </a:lnTo>
                <a:lnTo>
                  <a:pt x="11264" y="2435"/>
                </a:lnTo>
                <a:cubicBezTo>
                  <a:pt x="11478" y="2185"/>
                  <a:pt x="11478" y="1840"/>
                  <a:pt x="11264" y="1625"/>
                </a:cubicBezTo>
                <a:lnTo>
                  <a:pt x="9811" y="161"/>
                </a:lnTo>
                <a:cubicBezTo>
                  <a:pt x="9704" y="54"/>
                  <a:pt x="9567" y="0"/>
                  <a:pt x="9428"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7"/>
          <p:cNvSpPr/>
          <p:nvPr/>
        </p:nvSpPr>
        <p:spPr>
          <a:xfrm>
            <a:off x="974826" y="2103470"/>
            <a:ext cx="1174322" cy="1093924"/>
          </a:xfrm>
          <a:custGeom>
            <a:rect b="b" l="l" r="r" t="t"/>
            <a:pathLst>
              <a:path extrusionOk="0" h="9809" w="11967">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7"/>
          <p:cNvSpPr txBox="1"/>
          <p:nvPr/>
        </p:nvSpPr>
        <p:spPr>
          <a:xfrm>
            <a:off x="3840375" y="3488625"/>
            <a:ext cx="1174200" cy="20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ajdhani Light"/>
                <a:ea typeface="Rajdhani Light"/>
                <a:cs typeface="Rajdhani Light"/>
                <a:sym typeface="Rajdhani Light"/>
              </a:rPr>
              <a:t>많은 학습</a:t>
            </a:r>
            <a:r>
              <a:rPr lang="en">
                <a:solidFill>
                  <a:srgbClr val="FFFFFF"/>
                </a:solidFill>
                <a:latin typeface="Rajdhani Light"/>
                <a:ea typeface="Rajdhani Light"/>
                <a:cs typeface="Rajdhani Light"/>
                <a:sym typeface="Rajdhani Light"/>
              </a:rPr>
              <a:t> </a:t>
            </a:r>
            <a:endParaRPr>
              <a:latin typeface="Fira Sans Condensed Light"/>
              <a:ea typeface="Fira Sans Condensed Light"/>
              <a:cs typeface="Fira Sans Condensed Light"/>
              <a:sym typeface="Fira Sans Condensed Light"/>
            </a:endParaRPr>
          </a:p>
        </p:txBody>
      </p:sp>
      <p:sp>
        <p:nvSpPr>
          <p:cNvPr id="657" name="Google Shape;657;p47"/>
          <p:cNvSpPr/>
          <p:nvPr/>
        </p:nvSpPr>
        <p:spPr>
          <a:xfrm>
            <a:off x="2579700" y="2103475"/>
            <a:ext cx="881100" cy="833400"/>
          </a:xfrm>
          <a:prstGeom prst="mathPl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7"/>
          <p:cNvSpPr txBox="1"/>
          <p:nvPr/>
        </p:nvSpPr>
        <p:spPr>
          <a:xfrm>
            <a:off x="970502" y="3389375"/>
            <a:ext cx="1206300" cy="20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ajdhani Light"/>
                <a:ea typeface="Rajdhani Light"/>
                <a:cs typeface="Rajdhani Light"/>
                <a:sym typeface="Rajdhani Light"/>
              </a:rPr>
              <a:t>다양한 학습</a:t>
            </a:r>
            <a:endParaRPr>
              <a:solidFill>
                <a:srgbClr val="FFFFFF"/>
              </a:solidFill>
              <a:latin typeface="Rajdhani Light"/>
              <a:ea typeface="Rajdhani Light"/>
              <a:cs typeface="Rajdhani Light"/>
              <a:sym typeface="Rajdhani Light"/>
            </a:endParaRPr>
          </a:p>
        </p:txBody>
      </p:sp>
      <p:sp>
        <p:nvSpPr>
          <p:cNvPr id="659" name="Google Shape;659;p47"/>
          <p:cNvSpPr/>
          <p:nvPr/>
        </p:nvSpPr>
        <p:spPr>
          <a:xfrm>
            <a:off x="5302250" y="2332975"/>
            <a:ext cx="976200" cy="555600"/>
          </a:xfrm>
          <a:prstGeom prst="mathEqual">
            <a:avLst>
              <a:gd fmla="val 23520" name="adj1"/>
              <a:gd fmla="val 1176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 name="Google Shape;660;p47"/>
          <p:cNvGrpSpPr/>
          <p:nvPr/>
        </p:nvGrpSpPr>
        <p:grpSpPr>
          <a:xfrm>
            <a:off x="6705491" y="1983675"/>
            <a:ext cx="1222241" cy="1254218"/>
            <a:chOff x="3086313" y="2877049"/>
            <a:chExt cx="320143" cy="392581"/>
          </a:xfrm>
        </p:grpSpPr>
        <p:sp>
          <p:nvSpPr>
            <p:cNvPr id="661" name="Google Shape;661;p47"/>
            <p:cNvSpPr/>
            <p:nvPr/>
          </p:nvSpPr>
          <p:spPr>
            <a:xfrm>
              <a:off x="3125749" y="2915371"/>
              <a:ext cx="240505" cy="354259"/>
            </a:xfrm>
            <a:custGeom>
              <a:rect b="b" l="l" r="r" t="t"/>
              <a:pathLst>
                <a:path extrusionOk="0" h="11121" w="755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7"/>
            <p:cNvSpPr/>
            <p:nvPr/>
          </p:nvSpPr>
          <p:spPr>
            <a:xfrm>
              <a:off x="3263076" y="2942511"/>
              <a:ext cx="79287" cy="99579"/>
            </a:xfrm>
            <a:custGeom>
              <a:rect b="b" l="l" r="r" t="t"/>
              <a:pathLst>
                <a:path extrusionOk="0" h="3126" w="2489">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7"/>
            <p:cNvSpPr/>
            <p:nvPr/>
          </p:nvSpPr>
          <p:spPr>
            <a:xfrm>
              <a:off x="3237656" y="2939262"/>
              <a:ext cx="20897" cy="14462"/>
            </a:xfrm>
            <a:custGeom>
              <a:rect b="b" l="l" r="r" t="t"/>
              <a:pathLst>
                <a:path extrusionOk="0" h="454" w="656">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7"/>
            <p:cNvSpPr/>
            <p:nvPr/>
          </p:nvSpPr>
          <p:spPr>
            <a:xfrm>
              <a:off x="3379888" y="3029539"/>
              <a:ext cx="26567" cy="14048"/>
            </a:xfrm>
            <a:custGeom>
              <a:rect b="b" l="l" r="r" t="t"/>
              <a:pathLst>
                <a:path extrusionOk="0" h="441" w="834">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7"/>
            <p:cNvSpPr/>
            <p:nvPr/>
          </p:nvSpPr>
          <p:spPr>
            <a:xfrm>
              <a:off x="3086313" y="3029539"/>
              <a:ext cx="26599" cy="14048"/>
            </a:xfrm>
            <a:custGeom>
              <a:rect b="b" l="l" r="r" t="t"/>
              <a:pathLst>
                <a:path extrusionOk="0" h="441" w="835">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7"/>
            <p:cNvSpPr/>
            <p:nvPr/>
          </p:nvSpPr>
          <p:spPr>
            <a:xfrm>
              <a:off x="3359788" y="2953469"/>
              <a:ext cx="26567" cy="20355"/>
            </a:xfrm>
            <a:custGeom>
              <a:rect b="b" l="l" r="r" t="t"/>
              <a:pathLst>
                <a:path extrusionOk="0" h="639" w="834">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7"/>
            <p:cNvSpPr/>
            <p:nvPr/>
          </p:nvSpPr>
          <p:spPr>
            <a:xfrm>
              <a:off x="3106413" y="3100034"/>
              <a:ext cx="26599" cy="20164"/>
            </a:xfrm>
            <a:custGeom>
              <a:rect b="b" l="l" r="r" t="t"/>
              <a:pathLst>
                <a:path extrusionOk="0" h="633" w="835">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7"/>
            <p:cNvSpPr/>
            <p:nvPr/>
          </p:nvSpPr>
          <p:spPr>
            <a:xfrm>
              <a:off x="3308565" y="2897277"/>
              <a:ext cx="22044" cy="24178"/>
            </a:xfrm>
            <a:custGeom>
              <a:rect b="b" l="l" r="r" t="t"/>
              <a:pathLst>
                <a:path extrusionOk="0" h="759" w="692">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7"/>
            <p:cNvSpPr/>
            <p:nvPr/>
          </p:nvSpPr>
          <p:spPr>
            <a:xfrm>
              <a:off x="3239153" y="2877049"/>
              <a:ext cx="14080" cy="26599"/>
            </a:xfrm>
            <a:custGeom>
              <a:rect b="b" l="l" r="r" t="t"/>
              <a:pathLst>
                <a:path extrusionOk="0" h="835" w="442">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7"/>
            <p:cNvSpPr/>
            <p:nvPr/>
          </p:nvSpPr>
          <p:spPr>
            <a:xfrm>
              <a:off x="3161809" y="2897500"/>
              <a:ext cx="22394" cy="24337"/>
            </a:xfrm>
            <a:custGeom>
              <a:rect b="b" l="l" r="r" t="t"/>
              <a:pathLst>
                <a:path extrusionOk="0" h="764" w="703">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7"/>
            <p:cNvSpPr/>
            <p:nvPr/>
          </p:nvSpPr>
          <p:spPr>
            <a:xfrm>
              <a:off x="3106413" y="2953151"/>
              <a:ext cx="26599" cy="19909"/>
            </a:xfrm>
            <a:custGeom>
              <a:rect b="b" l="l" r="r" t="t"/>
              <a:pathLst>
                <a:path extrusionOk="0" h="625" w="835">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7"/>
            <p:cNvSpPr/>
            <p:nvPr/>
          </p:nvSpPr>
          <p:spPr>
            <a:xfrm>
              <a:off x="3360520" y="3099811"/>
              <a:ext cx="25834" cy="20005"/>
            </a:xfrm>
            <a:custGeom>
              <a:rect b="b" l="l" r="r" t="t"/>
              <a:pathLst>
                <a:path extrusionOk="0" h="628" w="811">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 name="Google Shape;673;p47"/>
          <p:cNvSpPr txBox="1"/>
          <p:nvPr/>
        </p:nvSpPr>
        <p:spPr>
          <a:xfrm>
            <a:off x="6705500" y="3389375"/>
            <a:ext cx="1327200" cy="20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ajdhani Light"/>
                <a:ea typeface="Rajdhani Light"/>
                <a:cs typeface="Rajdhani Light"/>
                <a:sym typeface="Rajdhani Light"/>
              </a:rPr>
              <a:t>개선된 팅커벨</a:t>
            </a:r>
            <a:endParaRPr>
              <a:latin typeface="Fira Sans Condensed Light"/>
              <a:ea typeface="Fira Sans Condensed Light"/>
              <a:cs typeface="Fira Sans Condensed Light"/>
              <a:sym typeface="Fira Sans Condensed Light"/>
            </a:endParaRPr>
          </a:p>
        </p:txBody>
      </p:sp>
      <p:sp>
        <p:nvSpPr>
          <p:cNvPr id="674" name="Google Shape;674;p47"/>
          <p:cNvSpPr txBox="1"/>
          <p:nvPr/>
        </p:nvSpPr>
        <p:spPr>
          <a:xfrm>
            <a:off x="2420925" y="547700"/>
            <a:ext cx="3778200" cy="47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jdhani"/>
                <a:ea typeface="Rajdhani"/>
                <a:cs typeface="Rajdhani"/>
                <a:sym typeface="Rajdhani"/>
              </a:rPr>
              <a:t>발전가능성</a:t>
            </a:r>
            <a:endParaRPr>
              <a:latin typeface="Fira Sans Condensed Light"/>
              <a:ea typeface="Fira Sans Condensed Light"/>
              <a:cs typeface="Fira Sans Condensed Light"/>
              <a:sym typeface="Fira Sans Condensed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48"/>
          <p:cNvSpPr txBox="1"/>
          <p:nvPr/>
        </p:nvSpPr>
        <p:spPr>
          <a:xfrm>
            <a:off x="1081600" y="3337125"/>
            <a:ext cx="1174200" cy="20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ajdhani Light"/>
                <a:ea typeface="Rajdhani Light"/>
                <a:cs typeface="Rajdhani Light"/>
                <a:sym typeface="Rajdhani Light"/>
              </a:rPr>
              <a:t>다양한</a:t>
            </a:r>
            <a:r>
              <a:rPr lang="en">
                <a:solidFill>
                  <a:srgbClr val="FFFFFF"/>
                </a:solidFill>
                <a:latin typeface="Rajdhani Light"/>
                <a:ea typeface="Rajdhani Light"/>
                <a:cs typeface="Rajdhani Light"/>
                <a:sym typeface="Rajdhani Light"/>
              </a:rPr>
              <a:t> 학습 </a:t>
            </a:r>
            <a:endParaRPr>
              <a:latin typeface="Fira Sans Condensed Light"/>
              <a:ea typeface="Fira Sans Condensed Light"/>
              <a:cs typeface="Fira Sans Condensed Light"/>
              <a:sym typeface="Fira Sans Condensed Light"/>
            </a:endParaRPr>
          </a:p>
        </p:txBody>
      </p:sp>
      <p:sp>
        <p:nvSpPr>
          <p:cNvPr id="680" name="Google Shape;680;p48"/>
          <p:cNvSpPr txBox="1"/>
          <p:nvPr/>
        </p:nvSpPr>
        <p:spPr>
          <a:xfrm>
            <a:off x="2420925" y="547700"/>
            <a:ext cx="3778200" cy="47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jdhani"/>
                <a:ea typeface="Rajdhani"/>
                <a:cs typeface="Rajdhani"/>
                <a:sym typeface="Rajdhani"/>
              </a:rPr>
              <a:t>발전가능성</a:t>
            </a:r>
            <a:endParaRPr>
              <a:latin typeface="Fira Sans Condensed Light"/>
              <a:ea typeface="Fira Sans Condensed Light"/>
              <a:cs typeface="Fira Sans Condensed Light"/>
              <a:sym typeface="Fira Sans Condensed Light"/>
            </a:endParaRPr>
          </a:p>
        </p:txBody>
      </p:sp>
      <p:sp>
        <p:nvSpPr>
          <p:cNvPr id="681" name="Google Shape;681;p48"/>
          <p:cNvSpPr/>
          <p:nvPr/>
        </p:nvSpPr>
        <p:spPr>
          <a:xfrm>
            <a:off x="1117814" y="2024795"/>
            <a:ext cx="1174322" cy="1093924"/>
          </a:xfrm>
          <a:custGeom>
            <a:rect b="b" l="l" r="r" t="t"/>
            <a:pathLst>
              <a:path extrusionOk="0" h="9809" w="11967">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8"/>
          <p:cNvSpPr/>
          <p:nvPr/>
        </p:nvSpPr>
        <p:spPr>
          <a:xfrm>
            <a:off x="3112225" y="1777350"/>
            <a:ext cx="3903000" cy="1588800"/>
          </a:xfrm>
          <a:prstGeom prst="flowChartAlternateProcess">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8"/>
          <p:cNvSpPr txBox="1"/>
          <p:nvPr/>
        </p:nvSpPr>
        <p:spPr>
          <a:xfrm>
            <a:off x="3608575" y="1938925"/>
            <a:ext cx="3121200" cy="12780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a:solidFill>
                  <a:srgbClr val="FFFFFF"/>
                </a:solidFill>
                <a:latin typeface="Rajdhani Light"/>
                <a:ea typeface="Rajdhani Light"/>
                <a:cs typeface="Rajdhani Light"/>
                <a:sym typeface="Rajdhani Light"/>
              </a:rPr>
              <a:t>- 화면</a:t>
            </a:r>
            <a:endParaRPr>
              <a:solidFill>
                <a:srgbClr val="FFFFFF"/>
              </a:solidFill>
              <a:latin typeface="Rajdhani Light"/>
              <a:ea typeface="Rajdhani Light"/>
              <a:cs typeface="Rajdhani Light"/>
              <a:sym typeface="Rajdhani Light"/>
            </a:endParaRPr>
          </a:p>
          <a:p>
            <a:pPr indent="0" lvl="0" marL="457200" rtl="0" algn="l">
              <a:spcBef>
                <a:spcPts val="0"/>
              </a:spcBef>
              <a:spcAft>
                <a:spcPts val="0"/>
              </a:spcAft>
              <a:buNone/>
            </a:pPr>
            <a:r>
              <a:rPr lang="en">
                <a:solidFill>
                  <a:srgbClr val="FFFFFF"/>
                </a:solidFill>
                <a:latin typeface="Rajdhani Light"/>
                <a:ea typeface="Rajdhani Light"/>
                <a:cs typeface="Rajdhani Light"/>
                <a:sym typeface="Rajdhani Light"/>
              </a:rPr>
              <a:t>- 바이러스</a:t>
            </a:r>
            <a:endParaRPr>
              <a:solidFill>
                <a:srgbClr val="FFFFFF"/>
              </a:solidFill>
              <a:latin typeface="Rajdhani Light"/>
              <a:ea typeface="Rajdhani Light"/>
              <a:cs typeface="Rajdhani Light"/>
              <a:sym typeface="Rajdhani Light"/>
            </a:endParaRPr>
          </a:p>
          <a:p>
            <a:pPr indent="0" lvl="0" marL="457200" rtl="0" algn="l">
              <a:spcBef>
                <a:spcPts val="0"/>
              </a:spcBef>
              <a:spcAft>
                <a:spcPts val="0"/>
              </a:spcAft>
              <a:buNone/>
            </a:pPr>
            <a:r>
              <a:rPr lang="en">
                <a:solidFill>
                  <a:srgbClr val="FFFFFF"/>
                </a:solidFill>
                <a:latin typeface="Rajdhani Light"/>
                <a:ea typeface="Rajdhani Light"/>
                <a:cs typeface="Rajdhani Light"/>
                <a:sym typeface="Rajdhani Light"/>
              </a:rPr>
              <a:t>- 전화</a:t>
            </a:r>
            <a:endParaRPr>
              <a:solidFill>
                <a:srgbClr val="FFFFFF"/>
              </a:solidFill>
              <a:latin typeface="Rajdhani Light"/>
              <a:ea typeface="Rajdhani Light"/>
              <a:cs typeface="Rajdhani Light"/>
              <a:sym typeface="Rajdhani Light"/>
            </a:endParaRPr>
          </a:p>
          <a:p>
            <a:pPr indent="0" lvl="0" marL="457200" rtl="0" algn="l">
              <a:spcBef>
                <a:spcPts val="0"/>
              </a:spcBef>
              <a:spcAft>
                <a:spcPts val="0"/>
              </a:spcAft>
              <a:buNone/>
            </a:pPr>
            <a:r>
              <a:rPr lang="en">
                <a:solidFill>
                  <a:srgbClr val="FFFFFF"/>
                </a:solidFill>
                <a:latin typeface="Rajdhani Light"/>
                <a:ea typeface="Rajdhani Light"/>
                <a:cs typeface="Rajdhani Light"/>
                <a:sym typeface="Rajdhani Light"/>
              </a:rPr>
              <a:t>- 인트라넷</a:t>
            </a:r>
            <a:endParaRPr>
              <a:solidFill>
                <a:srgbClr val="FFFFFF"/>
              </a:solidFill>
              <a:latin typeface="Rajdhani Light"/>
              <a:ea typeface="Rajdhani Light"/>
              <a:cs typeface="Rajdhani Light"/>
              <a:sym typeface="Rajdhani Light"/>
            </a:endParaRPr>
          </a:p>
          <a:p>
            <a:pPr indent="0" lvl="0" marL="457200" rtl="0" algn="l">
              <a:spcBef>
                <a:spcPts val="0"/>
              </a:spcBef>
              <a:spcAft>
                <a:spcPts val="0"/>
              </a:spcAft>
              <a:buNone/>
            </a:pPr>
            <a:r>
              <a:rPr lang="en">
                <a:solidFill>
                  <a:srgbClr val="FFFFFF"/>
                </a:solidFill>
                <a:latin typeface="Rajdhani Light"/>
                <a:ea typeface="Rajdhani Light"/>
                <a:cs typeface="Rajdhani Light"/>
                <a:sym typeface="Rajdhani Light"/>
              </a:rPr>
              <a:t>- 프린터</a:t>
            </a:r>
            <a:endParaRPr>
              <a:solidFill>
                <a:srgbClr val="FFFFFF"/>
              </a:solidFill>
              <a:latin typeface="Rajdhani Light"/>
              <a:ea typeface="Rajdhani Light"/>
              <a:cs typeface="Rajdhani Light"/>
              <a:sym typeface="Rajdhani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49"/>
          <p:cNvSpPr/>
          <p:nvPr/>
        </p:nvSpPr>
        <p:spPr>
          <a:xfrm>
            <a:off x="1055725" y="2004221"/>
            <a:ext cx="1127541" cy="1135051"/>
          </a:xfrm>
          <a:custGeom>
            <a:rect b="b" l="l" r="r" t="t"/>
            <a:pathLst>
              <a:path extrusionOk="0" h="11413" w="11478">
                <a:moveTo>
                  <a:pt x="1401" y="515"/>
                </a:moveTo>
                <a:cubicBezTo>
                  <a:pt x="1616" y="515"/>
                  <a:pt x="1834" y="595"/>
                  <a:pt x="2000" y="756"/>
                </a:cubicBezTo>
                <a:lnTo>
                  <a:pt x="2548" y="1304"/>
                </a:lnTo>
                <a:lnTo>
                  <a:pt x="1358" y="2494"/>
                </a:lnTo>
                <a:lnTo>
                  <a:pt x="810" y="1947"/>
                </a:lnTo>
                <a:cubicBezTo>
                  <a:pt x="476" y="1625"/>
                  <a:pt x="476" y="1078"/>
                  <a:pt x="810" y="756"/>
                </a:cubicBezTo>
                <a:cubicBezTo>
                  <a:pt x="971" y="595"/>
                  <a:pt x="1185" y="515"/>
                  <a:pt x="1401" y="515"/>
                </a:cubicBezTo>
                <a:close/>
                <a:moveTo>
                  <a:pt x="2798" y="1566"/>
                </a:moveTo>
                <a:lnTo>
                  <a:pt x="3251" y="2006"/>
                </a:lnTo>
                <a:lnTo>
                  <a:pt x="2655" y="2602"/>
                </a:lnTo>
                <a:lnTo>
                  <a:pt x="2060" y="3197"/>
                </a:lnTo>
                <a:lnTo>
                  <a:pt x="1608" y="2756"/>
                </a:lnTo>
                <a:lnTo>
                  <a:pt x="2798" y="1566"/>
                </a:lnTo>
                <a:close/>
                <a:moveTo>
                  <a:pt x="10132" y="9031"/>
                </a:moveTo>
                <a:lnTo>
                  <a:pt x="10811" y="10757"/>
                </a:lnTo>
                <a:lnTo>
                  <a:pt x="9085" y="10091"/>
                </a:lnTo>
                <a:lnTo>
                  <a:pt x="10132" y="9031"/>
                </a:lnTo>
                <a:close/>
                <a:moveTo>
                  <a:pt x="4036" y="5685"/>
                </a:moveTo>
                <a:lnTo>
                  <a:pt x="5763" y="7412"/>
                </a:lnTo>
                <a:lnTo>
                  <a:pt x="5418" y="7757"/>
                </a:lnTo>
                <a:lnTo>
                  <a:pt x="5001" y="7340"/>
                </a:lnTo>
                <a:cubicBezTo>
                  <a:pt x="4965" y="7299"/>
                  <a:pt x="4920" y="7278"/>
                  <a:pt x="4876" y="7278"/>
                </a:cubicBezTo>
                <a:cubicBezTo>
                  <a:pt x="4831" y="7278"/>
                  <a:pt x="4787" y="7299"/>
                  <a:pt x="4751" y="7340"/>
                </a:cubicBezTo>
                <a:cubicBezTo>
                  <a:pt x="4679" y="7412"/>
                  <a:pt x="4679" y="7519"/>
                  <a:pt x="4751" y="7590"/>
                </a:cubicBezTo>
                <a:lnTo>
                  <a:pt x="5168" y="8007"/>
                </a:lnTo>
                <a:lnTo>
                  <a:pt x="4763" y="8412"/>
                </a:lnTo>
                <a:lnTo>
                  <a:pt x="3822" y="7471"/>
                </a:lnTo>
                <a:cubicBezTo>
                  <a:pt x="3786" y="7436"/>
                  <a:pt x="3742" y="7418"/>
                  <a:pt x="3697" y="7418"/>
                </a:cubicBezTo>
                <a:cubicBezTo>
                  <a:pt x="3652" y="7418"/>
                  <a:pt x="3608" y="7436"/>
                  <a:pt x="3572" y="7471"/>
                </a:cubicBezTo>
                <a:cubicBezTo>
                  <a:pt x="3501" y="7543"/>
                  <a:pt x="3501" y="7650"/>
                  <a:pt x="3572" y="7721"/>
                </a:cubicBezTo>
                <a:lnTo>
                  <a:pt x="4513" y="8662"/>
                </a:lnTo>
                <a:lnTo>
                  <a:pt x="4108" y="9067"/>
                </a:lnTo>
                <a:lnTo>
                  <a:pt x="3691" y="8638"/>
                </a:lnTo>
                <a:cubicBezTo>
                  <a:pt x="3655" y="8602"/>
                  <a:pt x="3611" y="8584"/>
                  <a:pt x="3566" y="8584"/>
                </a:cubicBezTo>
                <a:cubicBezTo>
                  <a:pt x="3521" y="8584"/>
                  <a:pt x="3477" y="8602"/>
                  <a:pt x="3441" y="8638"/>
                </a:cubicBezTo>
                <a:cubicBezTo>
                  <a:pt x="3358" y="8721"/>
                  <a:pt x="3358" y="8817"/>
                  <a:pt x="3441" y="8900"/>
                </a:cubicBezTo>
                <a:lnTo>
                  <a:pt x="3858" y="9317"/>
                </a:lnTo>
                <a:lnTo>
                  <a:pt x="3453" y="9710"/>
                </a:lnTo>
                <a:lnTo>
                  <a:pt x="3036" y="9293"/>
                </a:lnTo>
                <a:cubicBezTo>
                  <a:pt x="3001" y="9257"/>
                  <a:pt x="2956" y="9239"/>
                  <a:pt x="2911" y="9239"/>
                </a:cubicBezTo>
                <a:cubicBezTo>
                  <a:pt x="2867" y="9239"/>
                  <a:pt x="2822" y="9257"/>
                  <a:pt x="2786" y="9293"/>
                </a:cubicBezTo>
                <a:cubicBezTo>
                  <a:pt x="2703" y="9376"/>
                  <a:pt x="2703" y="9471"/>
                  <a:pt x="2786" y="9555"/>
                </a:cubicBezTo>
                <a:lnTo>
                  <a:pt x="3203" y="9972"/>
                </a:lnTo>
                <a:lnTo>
                  <a:pt x="2798" y="10364"/>
                </a:lnTo>
                <a:lnTo>
                  <a:pt x="1858" y="9436"/>
                </a:lnTo>
                <a:cubicBezTo>
                  <a:pt x="1822" y="9394"/>
                  <a:pt x="1777" y="9373"/>
                  <a:pt x="1733" y="9373"/>
                </a:cubicBezTo>
                <a:cubicBezTo>
                  <a:pt x="1688" y="9373"/>
                  <a:pt x="1643" y="9394"/>
                  <a:pt x="1608" y="9436"/>
                </a:cubicBezTo>
                <a:cubicBezTo>
                  <a:pt x="1536" y="9507"/>
                  <a:pt x="1536" y="9614"/>
                  <a:pt x="1608" y="9686"/>
                </a:cubicBezTo>
                <a:lnTo>
                  <a:pt x="2548" y="10626"/>
                </a:lnTo>
                <a:lnTo>
                  <a:pt x="2191" y="10984"/>
                </a:lnTo>
                <a:cubicBezTo>
                  <a:pt x="2155" y="11007"/>
                  <a:pt x="2096" y="11043"/>
                  <a:pt x="2048" y="11043"/>
                </a:cubicBezTo>
                <a:cubicBezTo>
                  <a:pt x="2012" y="11043"/>
                  <a:pt x="1953" y="11019"/>
                  <a:pt x="1917" y="10984"/>
                </a:cubicBezTo>
                <a:lnTo>
                  <a:pt x="465" y="9519"/>
                </a:lnTo>
                <a:cubicBezTo>
                  <a:pt x="381" y="9448"/>
                  <a:pt x="381" y="9329"/>
                  <a:pt x="465" y="9257"/>
                </a:cubicBezTo>
                <a:lnTo>
                  <a:pt x="4036" y="5685"/>
                </a:lnTo>
                <a:close/>
                <a:moveTo>
                  <a:pt x="9428" y="0"/>
                </a:moveTo>
                <a:cubicBezTo>
                  <a:pt x="9290" y="0"/>
                  <a:pt x="9150" y="54"/>
                  <a:pt x="9037" y="161"/>
                </a:cubicBezTo>
                <a:lnTo>
                  <a:pt x="6299" y="2899"/>
                </a:lnTo>
                <a:cubicBezTo>
                  <a:pt x="6227" y="2971"/>
                  <a:pt x="6227" y="3078"/>
                  <a:pt x="6299" y="3149"/>
                </a:cubicBezTo>
                <a:cubicBezTo>
                  <a:pt x="6334" y="3185"/>
                  <a:pt x="6379" y="3203"/>
                  <a:pt x="6424" y="3203"/>
                </a:cubicBezTo>
                <a:cubicBezTo>
                  <a:pt x="6468" y="3203"/>
                  <a:pt x="6513" y="3185"/>
                  <a:pt x="6549" y="3149"/>
                </a:cubicBezTo>
                <a:lnTo>
                  <a:pt x="9287" y="411"/>
                </a:lnTo>
                <a:cubicBezTo>
                  <a:pt x="9323" y="387"/>
                  <a:pt x="9382" y="351"/>
                  <a:pt x="9418" y="351"/>
                </a:cubicBezTo>
                <a:cubicBezTo>
                  <a:pt x="9466" y="351"/>
                  <a:pt x="9525" y="363"/>
                  <a:pt x="9561" y="411"/>
                </a:cubicBezTo>
                <a:lnTo>
                  <a:pt x="11013" y="1875"/>
                </a:lnTo>
                <a:cubicBezTo>
                  <a:pt x="11049" y="1899"/>
                  <a:pt x="11073" y="1959"/>
                  <a:pt x="11073" y="2006"/>
                </a:cubicBezTo>
                <a:cubicBezTo>
                  <a:pt x="11073" y="2054"/>
                  <a:pt x="11061" y="2113"/>
                  <a:pt x="11013" y="2137"/>
                </a:cubicBezTo>
                <a:lnTo>
                  <a:pt x="10656" y="2494"/>
                </a:lnTo>
                <a:lnTo>
                  <a:pt x="9716" y="1554"/>
                </a:lnTo>
                <a:cubicBezTo>
                  <a:pt x="9680" y="1518"/>
                  <a:pt x="9635" y="1500"/>
                  <a:pt x="9591" y="1500"/>
                </a:cubicBezTo>
                <a:cubicBezTo>
                  <a:pt x="9546" y="1500"/>
                  <a:pt x="9501" y="1518"/>
                  <a:pt x="9466" y="1554"/>
                </a:cubicBezTo>
                <a:cubicBezTo>
                  <a:pt x="9394" y="1637"/>
                  <a:pt x="9394" y="1732"/>
                  <a:pt x="9466" y="1816"/>
                </a:cubicBezTo>
                <a:lnTo>
                  <a:pt x="10406" y="2744"/>
                </a:lnTo>
                <a:lnTo>
                  <a:pt x="10001" y="3149"/>
                </a:lnTo>
                <a:lnTo>
                  <a:pt x="9585" y="2733"/>
                </a:lnTo>
                <a:cubicBezTo>
                  <a:pt x="9549" y="2697"/>
                  <a:pt x="9504" y="2679"/>
                  <a:pt x="9460" y="2679"/>
                </a:cubicBezTo>
                <a:cubicBezTo>
                  <a:pt x="9415" y="2679"/>
                  <a:pt x="9370" y="2697"/>
                  <a:pt x="9335" y="2733"/>
                </a:cubicBezTo>
                <a:cubicBezTo>
                  <a:pt x="9263" y="2804"/>
                  <a:pt x="9263" y="2911"/>
                  <a:pt x="9335" y="2983"/>
                </a:cubicBezTo>
                <a:lnTo>
                  <a:pt x="9751" y="3399"/>
                </a:lnTo>
                <a:lnTo>
                  <a:pt x="9347" y="3804"/>
                </a:lnTo>
                <a:lnTo>
                  <a:pt x="8930" y="3387"/>
                </a:lnTo>
                <a:cubicBezTo>
                  <a:pt x="8894" y="3352"/>
                  <a:pt x="8850" y="3334"/>
                  <a:pt x="8805" y="3334"/>
                </a:cubicBezTo>
                <a:cubicBezTo>
                  <a:pt x="8760" y="3334"/>
                  <a:pt x="8716" y="3352"/>
                  <a:pt x="8680" y="3387"/>
                </a:cubicBezTo>
                <a:cubicBezTo>
                  <a:pt x="8597" y="3459"/>
                  <a:pt x="8597" y="3566"/>
                  <a:pt x="8680" y="3637"/>
                </a:cubicBezTo>
                <a:lnTo>
                  <a:pt x="9097" y="4054"/>
                </a:lnTo>
                <a:lnTo>
                  <a:pt x="8692" y="4459"/>
                </a:lnTo>
                <a:lnTo>
                  <a:pt x="7751" y="3518"/>
                </a:lnTo>
                <a:cubicBezTo>
                  <a:pt x="7715" y="3483"/>
                  <a:pt x="7671" y="3465"/>
                  <a:pt x="7626" y="3465"/>
                </a:cubicBezTo>
                <a:cubicBezTo>
                  <a:pt x="7581" y="3465"/>
                  <a:pt x="7537" y="3483"/>
                  <a:pt x="7501" y="3518"/>
                </a:cubicBezTo>
                <a:cubicBezTo>
                  <a:pt x="7430" y="3602"/>
                  <a:pt x="7430" y="3697"/>
                  <a:pt x="7501" y="3780"/>
                </a:cubicBezTo>
                <a:lnTo>
                  <a:pt x="8442" y="4709"/>
                </a:lnTo>
                <a:lnTo>
                  <a:pt x="8037" y="5114"/>
                </a:lnTo>
                <a:lnTo>
                  <a:pt x="7620" y="4697"/>
                </a:lnTo>
                <a:cubicBezTo>
                  <a:pt x="7584" y="4661"/>
                  <a:pt x="7540" y="4644"/>
                  <a:pt x="7495" y="4644"/>
                </a:cubicBezTo>
                <a:cubicBezTo>
                  <a:pt x="7451" y="4644"/>
                  <a:pt x="7406" y="4661"/>
                  <a:pt x="7370" y="4697"/>
                </a:cubicBezTo>
                <a:cubicBezTo>
                  <a:pt x="7287" y="4769"/>
                  <a:pt x="7287" y="4876"/>
                  <a:pt x="7370" y="4947"/>
                </a:cubicBezTo>
                <a:lnTo>
                  <a:pt x="7787" y="5364"/>
                </a:lnTo>
                <a:lnTo>
                  <a:pt x="7442" y="5709"/>
                </a:lnTo>
                <a:lnTo>
                  <a:pt x="5715" y="3983"/>
                </a:lnTo>
                <a:lnTo>
                  <a:pt x="6037" y="3661"/>
                </a:lnTo>
                <a:cubicBezTo>
                  <a:pt x="6120" y="3578"/>
                  <a:pt x="6120" y="3483"/>
                  <a:pt x="6037" y="3399"/>
                </a:cubicBezTo>
                <a:cubicBezTo>
                  <a:pt x="6001" y="3364"/>
                  <a:pt x="5956" y="3346"/>
                  <a:pt x="5912" y="3346"/>
                </a:cubicBezTo>
                <a:cubicBezTo>
                  <a:pt x="5867" y="3346"/>
                  <a:pt x="5822" y="3364"/>
                  <a:pt x="5787" y="3399"/>
                </a:cubicBezTo>
                <a:lnTo>
                  <a:pt x="5465" y="3733"/>
                </a:lnTo>
                <a:lnTo>
                  <a:pt x="2239" y="506"/>
                </a:lnTo>
                <a:cubicBezTo>
                  <a:pt x="2012" y="280"/>
                  <a:pt x="1715" y="161"/>
                  <a:pt x="1381" y="161"/>
                </a:cubicBezTo>
                <a:cubicBezTo>
                  <a:pt x="1072" y="161"/>
                  <a:pt x="762" y="280"/>
                  <a:pt x="536" y="506"/>
                </a:cubicBezTo>
                <a:cubicBezTo>
                  <a:pt x="310" y="732"/>
                  <a:pt x="191" y="1030"/>
                  <a:pt x="191" y="1351"/>
                </a:cubicBezTo>
                <a:cubicBezTo>
                  <a:pt x="191" y="1661"/>
                  <a:pt x="310" y="1971"/>
                  <a:pt x="536" y="2197"/>
                </a:cubicBezTo>
                <a:lnTo>
                  <a:pt x="3774" y="5447"/>
                </a:lnTo>
                <a:lnTo>
                  <a:pt x="203" y="9019"/>
                </a:lnTo>
                <a:cubicBezTo>
                  <a:pt x="0" y="9221"/>
                  <a:pt x="0" y="9567"/>
                  <a:pt x="203" y="9793"/>
                </a:cubicBezTo>
                <a:lnTo>
                  <a:pt x="1667" y="11246"/>
                </a:lnTo>
                <a:cubicBezTo>
                  <a:pt x="1774" y="11353"/>
                  <a:pt x="1905" y="11412"/>
                  <a:pt x="2048" y="11412"/>
                </a:cubicBezTo>
                <a:cubicBezTo>
                  <a:pt x="2203" y="11412"/>
                  <a:pt x="2334" y="11353"/>
                  <a:pt x="2441" y="11246"/>
                </a:cubicBezTo>
                <a:lnTo>
                  <a:pt x="6013" y="7674"/>
                </a:lnTo>
                <a:lnTo>
                  <a:pt x="6263" y="7924"/>
                </a:lnTo>
                <a:cubicBezTo>
                  <a:pt x="6299" y="7965"/>
                  <a:pt x="6343" y="7986"/>
                  <a:pt x="6389" y="7986"/>
                </a:cubicBezTo>
                <a:cubicBezTo>
                  <a:pt x="6436" y="7986"/>
                  <a:pt x="6483" y="7965"/>
                  <a:pt x="6525" y="7924"/>
                </a:cubicBezTo>
                <a:cubicBezTo>
                  <a:pt x="6596" y="7852"/>
                  <a:pt x="6596" y="7745"/>
                  <a:pt x="6525" y="7674"/>
                </a:cubicBezTo>
                <a:lnTo>
                  <a:pt x="6168" y="7316"/>
                </a:lnTo>
                <a:cubicBezTo>
                  <a:pt x="6168" y="7305"/>
                  <a:pt x="6144" y="7305"/>
                  <a:pt x="6132" y="7293"/>
                </a:cubicBezTo>
                <a:lnTo>
                  <a:pt x="6096" y="7257"/>
                </a:lnTo>
                <a:lnTo>
                  <a:pt x="2310" y="3471"/>
                </a:lnTo>
                <a:lnTo>
                  <a:pt x="2786" y="2995"/>
                </a:lnTo>
                <a:lnTo>
                  <a:pt x="3084" y="3292"/>
                </a:lnTo>
                <a:cubicBezTo>
                  <a:pt x="3108" y="3316"/>
                  <a:pt x="3155" y="3328"/>
                  <a:pt x="3203" y="3328"/>
                </a:cubicBezTo>
                <a:cubicBezTo>
                  <a:pt x="3239" y="3328"/>
                  <a:pt x="3286" y="3316"/>
                  <a:pt x="3322" y="3292"/>
                </a:cubicBezTo>
                <a:cubicBezTo>
                  <a:pt x="3393" y="3209"/>
                  <a:pt x="3393" y="3114"/>
                  <a:pt x="3322" y="3030"/>
                </a:cubicBezTo>
                <a:lnTo>
                  <a:pt x="3024" y="2733"/>
                </a:lnTo>
                <a:lnTo>
                  <a:pt x="3501" y="2256"/>
                </a:lnTo>
                <a:lnTo>
                  <a:pt x="5358" y="4126"/>
                </a:lnTo>
                <a:lnTo>
                  <a:pt x="7311" y="6066"/>
                </a:lnTo>
                <a:lnTo>
                  <a:pt x="7323" y="6090"/>
                </a:lnTo>
                <a:lnTo>
                  <a:pt x="7334" y="6102"/>
                </a:lnTo>
                <a:lnTo>
                  <a:pt x="9942" y="8710"/>
                </a:lnTo>
                <a:lnTo>
                  <a:pt x="9466" y="9186"/>
                </a:lnTo>
                <a:lnTo>
                  <a:pt x="6846" y="6554"/>
                </a:lnTo>
                <a:lnTo>
                  <a:pt x="5810" y="5519"/>
                </a:lnTo>
                <a:lnTo>
                  <a:pt x="3965" y="3673"/>
                </a:lnTo>
                <a:cubicBezTo>
                  <a:pt x="3923" y="3637"/>
                  <a:pt x="3879" y="3620"/>
                  <a:pt x="3834" y="3620"/>
                </a:cubicBezTo>
                <a:cubicBezTo>
                  <a:pt x="3789" y="3620"/>
                  <a:pt x="3745" y="3637"/>
                  <a:pt x="3703" y="3673"/>
                </a:cubicBezTo>
                <a:cubicBezTo>
                  <a:pt x="3632" y="3745"/>
                  <a:pt x="3632" y="3852"/>
                  <a:pt x="3703" y="3923"/>
                </a:cubicBezTo>
                <a:lnTo>
                  <a:pt x="9239" y="9460"/>
                </a:lnTo>
                <a:lnTo>
                  <a:pt x="8763" y="9936"/>
                </a:lnTo>
                <a:lnTo>
                  <a:pt x="7096" y="8269"/>
                </a:lnTo>
                <a:cubicBezTo>
                  <a:pt x="7061" y="8233"/>
                  <a:pt x="7016" y="8215"/>
                  <a:pt x="6971" y="8215"/>
                </a:cubicBezTo>
                <a:cubicBezTo>
                  <a:pt x="6927" y="8215"/>
                  <a:pt x="6882" y="8233"/>
                  <a:pt x="6846" y="8269"/>
                </a:cubicBezTo>
                <a:cubicBezTo>
                  <a:pt x="6775" y="8340"/>
                  <a:pt x="6775" y="8448"/>
                  <a:pt x="6846" y="8519"/>
                </a:cubicBezTo>
                <a:lnTo>
                  <a:pt x="8632" y="10305"/>
                </a:lnTo>
                <a:cubicBezTo>
                  <a:pt x="8644" y="10329"/>
                  <a:pt x="8680" y="10341"/>
                  <a:pt x="8692" y="10353"/>
                </a:cubicBezTo>
                <a:lnTo>
                  <a:pt x="10799" y="11174"/>
                </a:lnTo>
                <a:cubicBezTo>
                  <a:pt x="10835" y="11186"/>
                  <a:pt x="10883" y="11186"/>
                  <a:pt x="10906" y="11186"/>
                </a:cubicBezTo>
                <a:cubicBezTo>
                  <a:pt x="10990" y="11186"/>
                  <a:pt x="11061" y="11162"/>
                  <a:pt x="11121" y="11103"/>
                </a:cubicBezTo>
                <a:cubicBezTo>
                  <a:pt x="11192" y="11019"/>
                  <a:pt x="11228" y="10900"/>
                  <a:pt x="11180" y="10805"/>
                </a:cubicBezTo>
                <a:lnTo>
                  <a:pt x="10359" y="8686"/>
                </a:lnTo>
                <a:cubicBezTo>
                  <a:pt x="10347" y="8662"/>
                  <a:pt x="10323" y="8638"/>
                  <a:pt x="10311" y="8626"/>
                </a:cubicBezTo>
                <a:lnTo>
                  <a:pt x="7692" y="6007"/>
                </a:lnTo>
                <a:lnTo>
                  <a:pt x="11264" y="2435"/>
                </a:lnTo>
                <a:cubicBezTo>
                  <a:pt x="11478" y="2185"/>
                  <a:pt x="11478" y="1840"/>
                  <a:pt x="11264" y="1625"/>
                </a:cubicBezTo>
                <a:lnTo>
                  <a:pt x="9811" y="161"/>
                </a:lnTo>
                <a:cubicBezTo>
                  <a:pt x="9704" y="54"/>
                  <a:pt x="9567" y="0"/>
                  <a:pt x="9428"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9"/>
          <p:cNvSpPr txBox="1"/>
          <p:nvPr/>
        </p:nvSpPr>
        <p:spPr>
          <a:xfrm>
            <a:off x="1009075" y="3367625"/>
            <a:ext cx="1174200" cy="20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ajdhani Light"/>
                <a:ea typeface="Rajdhani Light"/>
                <a:cs typeface="Rajdhani Light"/>
                <a:sym typeface="Rajdhani Light"/>
              </a:rPr>
              <a:t>많은 학습 </a:t>
            </a:r>
            <a:endParaRPr>
              <a:latin typeface="Fira Sans Condensed Light"/>
              <a:ea typeface="Fira Sans Condensed Light"/>
              <a:cs typeface="Fira Sans Condensed Light"/>
              <a:sym typeface="Fira Sans Condensed Light"/>
            </a:endParaRPr>
          </a:p>
        </p:txBody>
      </p:sp>
      <p:sp>
        <p:nvSpPr>
          <p:cNvPr id="690" name="Google Shape;690;p49"/>
          <p:cNvSpPr txBox="1"/>
          <p:nvPr/>
        </p:nvSpPr>
        <p:spPr>
          <a:xfrm>
            <a:off x="2420925" y="547700"/>
            <a:ext cx="3778200" cy="47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jdhani"/>
                <a:ea typeface="Rajdhani"/>
                <a:cs typeface="Rajdhani"/>
                <a:sym typeface="Rajdhani"/>
              </a:rPr>
              <a:t>발전가능성</a:t>
            </a:r>
            <a:endParaRPr>
              <a:latin typeface="Fira Sans Condensed Light"/>
              <a:ea typeface="Fira Sans Condensed Light"/>
              <a:cs typeface="Fira Sans Condensed Light"/>
              <a:sym typeface="Fira Sans Condensed Light"/>
            </a:endParaRPr>
          </a:p>
        </p:txBody>
      </p:sp>
      <p:sp>
        <p:nvSpPr>
          <p:cNvPr id="691" name="Google Shape;691;p49"/>
          <p:cNvSpPr/>
          <p:nvPr/>
        </p:nvSpPr>
        <p:spPr>
          <a:xfrm>
            <a:off x="3112225" y="1777350"/>
            <a:ext cx="3903000" cy="1588800"/>
          </a:xfrm>
          <a:prstGeom prst="flowChartAlternateProcess">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9"/>
          <p:cNvSpPr txBox="1"/>
          <p:nvPr/>
        </p:nvSpPr>
        <p:spPr>
          <a:xfrm>
            <a:off x="3692725" y="1938925"/>
            <a:ext cx="3322500" cy="8415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a:solidFill>
                  <a:srgbClr val="FFFFFF"/>
                </a:solidFill>
                <a:latin typeface="Rajdhani Light"/>
                <a:ea typeface="Rajdhani Light"/>
                <a:cs typeface="Rajdhani Light"/>
                <a:sym typeface="Rajdhani Light"/>
              </a:rPr>
              <a:t>- ~가 안돼요</a:t>
            </a:r>
            <a:endParaRPr>
              <a:solidFill>
                <a:srgbClr val="FFFFFF"/>
              </a:solidFill>
              <a:latin typeface="Rajdhani Light"/>
              <a:ea typeface="Rajdhani Light"/>
              <a:cs typeface="Rajdhani Light"/>
              <a:sym typeface="Rajdhani Light"/>
            </a:endParaRPr>
          </a:p>
          <a:p>
            <a:pPr indent="0" lvl="0" marL="457200" rtl="0" algn="l">
              <a:spcBef>
                <a:spcPts val="0"/>
              </a:spcBef>
              <a:spcAft>
                <a:spcPts val="0"/>
              </a:spcAft>
              <a:buNone/>
            </a:pPr>
            <a:r>
              <a:rPr lang="en">
                <a:solidFill>
                  <a:srgbClr val="FFFFFF"/>
                </a:solidFill>
                <a:latin typeface="Rajdhani Light"/>
                <a:ea typeface="Rajdhani Light"/>
                <a:cs typeface="Rajdhani Light"/>
                <a:sym typeface="Rajdhani Light"/>
              </a:rPr>
              <a:t>- ~가 안나와요</a:t>
            </a:r>
            <a:endParaRPr>
              <a:solidFill>
                <a:srgbClr val="FFFFFF"/>
              </a:solidFill>
              <a:latin typeface="Rajdhani Light"/>
              <a:ea typeface="Rajdhani Light"/>
              <a:cs typeface="Rajdhani Light"/>
              <a:sym typeface="Rajdhani Light"/>
            </a:endParaRPr>
          </a:p>
          <a:p>
            <a:pPr indent="0" lvl="0" marL="457200" rtl="0" algn="l">
              <a:spcBef>
                <a:spcPts val="0"/>
              </a:spcBef>
              <a:spcAft>
                <a:spcPts val="0"/>
              </a:spcAft>
              <a:buNone/>
            </a:pPr>
            <a:r>
              <a:rPr lang="en">
                <a:solidFill>
                  <a:srgbClr val="FFFFFF"/>
                </a:solidFill>
                <a:latin typeface="Rajdhani Light"/>
                <a:ea typeface="Rajdhani Light"/>
                <a:cs typeface="Rajdhani Light"/>
                <a:sym typeface="Rajdhani Light"/>
              </a:rPr>
              <a:t>- ~가 안켜져요</a:t>
            </a:r>
            <a:endParaRPr>
              <a:solidFill>
                <a:srgbClr val="FFFFFF"/>
              </a:solidFill>
              <a:latin typeface="Rajdhani Light"/>
              <a:ea typeface="Rajdhani Light"/>
              <a:cs typeface="Rajdhani Light"/>
              <a:sym typeface="Rajdhani Light"/>
            </a:endParaRPr>
          </a:p>
          <a:p>
            <a:pPr indent="0" lvl="0" marL="457200" rtl="0" algn="l">
              <a:spcBef>
                <a:spcPts val="0"/>
              </a:spcBef>
              <a:spcAft>
                <a:spcPts val="0"/>
              </a:spcAft>
              <a:buNone/>
            </a:pPr>
            <a:r>
              <a:rPr lang="en">
                <a:solidFill>
                  <a:srgbClr val="FFFFFF"/>
                </a:solidFill>
                <a:latin typeface="Rajdhani Light"/>
                <a:ea typeface="Rajdhani Light"/>
                <a:cs typeface="Rajdhani Light"/>
                <a:sym typeface="Rajdhani Light"/>
              </a:rPr>
              <a:t>- ~하는 방법</a:t>
            </a:r>
            <a:endParaRPr>
              <a:solidFill>
                <a:srgbClr val="FFFFFF"/>
              </a:solidFill>
              <a:latin typeface="Rajdhani Light"/>
              <a:ea typeface="Rajdhani Light"/>
              <a:cs typeface="Rajdhani Light"/>
              <a:sym typeface="Rajdhani Light"/>
            </a:endParaRPr>
          </a:p>
          <a:p>
            <a:pPr indent="0" lvl="0" marL="457200" rtl="0" algn="l">
              <a:spcBef>
                <a:spcPts val="0"/>
              </a:spcBef>
              <a:spcAft>
                <a:spcPts val="0"/>
              </a:spcAft>
              <a:buNone/>
            </a:pPr>
            <a:r>
              <a:rPr lang="en">
                <a:solidFill>
                  <a:srgbClr val="FFFFFF"/>
                </a:solidFill>
                <a:latin typeface="Rajdhani Light"/>
                <a:ea typeface="Rajdhani Light"/>
                <a:cs typeface="Rajdhani Light"/>
                <a:sym typeface="Rajdhani Light"/>
              </a:rPr>
              <a:t>- ~사용법</a:t>
            </a:r>
            <a:endParaRPr>
              <a:solidFill>
                <a:srgbClr val="FFFFFF"/>
              </a:solidFill>
              <a:latin typeface="Rajdhani Light"/>
              <a:ea typeface="Rajdhani Light"/>
              <a:cs typeface="Rajdhani Light"/>
              <a:sym typeface="Rajdhani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50"/>
          <p:cNvSpPr txBox="1"/>
          <p:nvPr/>
        </p:nvSpPr>
        <p:spPr>
          <a:xfrm>
            <a:off x="2420925" y="547700"/>
            <a:ext cx="3778200" cy="47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jdhani"/>
                <a:ea typeface="Rajdhani"/>
                <a:cs typeface="Rajdhani"/>
                <a:sym typeface="Rajdhani"/>
              </a:rPr>
              <a:t>발전가능성</a:t>
            </a:r>
            <a:endParaRPr>
              <a:latin typeface="Fira Sans Condensed Light"/>
              <a:ea typeface="Fira Sans Condensed Light"/>
              <a:cs typeface="Fira Sans Condensed Light"/>
              <a:sym typeface="Fira Sans Condensed Light"/>
            </a:endParaRPr>
          </a:p>
        </p:txBody>
      </p:sp>
      <p:sp>
        <p:nvSpPr>
          <p:cNvPr id="698" name="Google Shape;698;p50"/>
          <p:cNvSpPr/>
          <p:nvPr/>
        </p:nvSpPr>
        <p:spPr>
          <a:xfrm>
            <a:off x="1376375" y="1534950"/>
            <a:ext cx="6267600" cy="27342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0"/>
          <p:cNvSpPr txBox="1"/>
          <p:nvPr/>
        </p:nvSpPr>
        <p:spPr>
          <a:xfrm>
            <a:off x="1950775" y="3395700"/>
            <a:ext cx="1607400" cy="5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ajdhani Light"/>
                <a:ea typeface="Rajdhani Light"/>
                <a:cs typeface="Rajdhani Light"/>
                <a:sym typeface="Rajdhani Light"/>
              </a:rPr>
              <a:t>Multinomial Naive Bayes</a:t>
            </a:r>
            <a:r>
              <a:rPr lang="en">
                <a:solidFill>
                  <a:srgbClr val="FFFFFF"/>
                </a:solidFill>
                <a:latin typeface="Rajdhani Light"/>
                <a:ea typeface="Rajdhani Light"/>
                <a:cs typeface="Rajdhani Light"/>
                <a:sym typeface="Rajdhani Light"/>
              </a:rPr>
              <a:t> 알고리즘</a:t>
            </a:r>
            <a:endParaRPr>
              <a:latin typeface="Fira Sans Condensed Light"/>
              <a:ea typeface="Fira Sans Condensed Light"/>
              <a:cs typeface="Fira Sans Condensed Light"/>
              <a:sym typeface="Fira Sans Condensed Light"/>
            </a:endParaRPr>
          </a:p>
        </p:txBody>
      </p:sp>
      <p:sp>
        <p:nvSpPr>
          <p:cNvPr id="700" name="Google Shape;700;p50"/>
          <p:cNvSpPr txBox="1"/>
          <p:nvPr/>
        </p:nvSpPr>
        <p:spPr>
          <a:xfrm>
            <a:off x="5824700" y="3455775"/>
            <a:ext cx="966600" cy="32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ajdhani Light"/>
                <a:ea typeface="Rajdhani Light"/>
                <a:cs typeface="Rajdhani Light"/>
                <a:sym typeface="Rajdhani Light"/>
              </a:rPr>
              <a:t>인공지능</a:t>
            </a:r>
            <a:endParaRPr>
              <a:latin typeface="Fira Sans Condensed Light"/>
              <a:ea typeface="Fira Sans Condensed Light"/>
              <a:cs typeface="Fira Sans Condensed Light"/>
              <a:sym typeface="Fira Sans Condensed Light"/>
            </a:endParaRPr>
          </a:p>
        </p:txBody>
      </p:sp>
      <p:pic>
        <p:nvPicPr>
          <p:cNvPr id="701" name="Google Shape;701;p50"/>
          <p:cNvPicPr preferRelativeResize="0"/>
          <p:nvPr/>
        </p:nvPicPr>
        <p:blipFill>
          <a:blip r:embed="rId3">
            <a:alphaModFix/>
          </a:blip>
          <a:stretch>
            <a:fillRect/>
          </a:stretch>
        </p:blipFill>
        <p:spPr>
          <a:xfrm>
            <a:off x="5379899" y="2082925"/>
            <a:ext cx="1856232" cy="1225296"/>
          </a:xfrm>
          <a:prstGeom prst="rect">
            <a:avLst/>
          </a:prstGeom>
          <a:noFill/>
          <a:ln>
            <a:noFill/>
          </a:ln>
        </p:spPr>
      </p:pic>
      <p:pic>
        <p:nvPicPr>
          <p:cNvPr id="702" name="Google Shape;702;p50"/>
          <p:cNvPicPr preferRelativeResize="0"/>
          <p:nvPr/>
        </p:nvPicPr>
        <p:blipFill>
          <a:blip r:embed="rId4">
            <a:alphaModFix/>
          </a:blip>
          <a:stretch>
            <a:fillRect/>
          </a:stretch>
        </p:blipFill>
        <p:spPr>
          <a:xfrm>
            <a:off x="1826526" y="2131863"/>
            <a:ext cx="1855925" cy="1221425"/>
          </a:xfrm>
          <a:prstGeom prst="rect">
            <a:avLst/>
          </a:prstGeom>
          <a:noFill/>
          <a:ln>
            <a:noFill/>
          </a:ln>
        </p:spPr>
      </p:pic>
      <p:sp>
        <p:nvSpPr>
          <p:cNvPr id="703" name="Google Shape;703;p50"/>
          <p:cNvSpPr txBox="1"/>
          <p:nvPr/>
        </p:nvSpPr>
        <p:spPr>
          <a:xfrm>
            <a:off x="4114500" y="2288675"/>
            <a:ext cx="915000" cy="9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600">
                <a:solidFill>
                  <a:schemeClr val="lt2"/>
                </a:solidFill>
                <a:latin typeface="Rajdhani"/>
                <a:ea typeface="Rajdhani"/>
                <a:cs typeface="Rajdhani"/>
                <a:sym typeface="Rajdhani"/>
              </a:rPr>
              <a:t>VS</a:t>
            </a:r>
            <a:endParaRPr>
              <a:latin typeface="Fira Sans Condensed Light"/>
              <a:ea typeface="Fira Sans Condensed Light"/>
              <a:cs typeface="Fira Sans Condensed Light"/>
              <a:sym typeface="Fira Sans Condensed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24"/>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개발동기</a:t>
            </a:r>
            <a:endParaRPr/>
          </a:p>
        </p:txBody>
      </p:sp>
      <p:sp>
        <p:nvSpPr>
          <p:cNvPr id="122" name="Google Shape;122;p24"/>
          <p:cNvSpPr txBox="1"/>
          <p:nvPr>
            <p:ph idx="1" type="subTitle"/>
          </p:nvPr>
        </p:nvSpPr>
        <p:spPr>
          <a:xfrm>
            <a:off x="4917750" y="3290550"/>
            <a:ext cx="20268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문제점과 해결방안</a:t>
            </a:r>
            <a:endParaRPr/>
          </a:p>
        </p:txBody>
      </p:sp>
      <p:sp>
        <p:nvSpPr>
          <p:cNvPr id="123" name="Google Shape;123;p24"/>
          <p:cNvSpPr txBox="1"/>
          <p:nvPr>
            <p:ph idx="2" type="title"/>
          </p:nvPr>
        </p:nvSpPr>
        <p:spPr>
          <a:xfrm>
            <a:off x="4849170" y="1001125"/>
            <a:ext cx="20268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cxnSp>
        <p:nvCxnSpPr>
          <p:cNvPr id="124" name="Google Shape;124;p24"/>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7" name="Shape 707"/>
        <p:cNvGrpSpPr/>
        <p:nvPr/>
      </p:nvGrpSpPr>
      <p:grpSpPr>
        <a:xfrm>
          <a:off x="0" y="0"/>
          <a:ext cx="0" cy="0"/>
          <a:chOff x="0" y="0"/>
          <a:chExt cx="0" cy="0"/>
        </a:xfrm>
      </p:grpSpPr>
      <p:sp>
        <p:nvSpPr>
          <p:cNvPr id="708" name="Google Shape;708;p51"/>
          <p:cNvSpPr txBox="1"/>
          <p:nvPr>
            <p:ph type="ctrTitle"/>
          </p:nvPr>
        </p:nvSpPr>
        <p:spPr>
          <a:xfrm>
            <a:off x="2562175" y="725400"/>
            <a:ext cx="4020000" cy="146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t>감사합니다</a:t>
            </a:r>
            <a:endParaRPr sz="6000"/>
          </a:p>
        </p:txBody>
      </p:sp>
      <p:sp>
        <p:nvSpPr>
          <p:cNvPr id="709" name="Google Shape;709;p51"/>
          <p:cNvSpPr txBox="1"/>
          <p:nvPr/>
        </p:nvSpPr>
        <p:spPr>
          <a:xfrm>
            <a:off x="3500975" y="4280644"/>
            <a:ext cx="2142000" cy="235800"/>
          </a:xfrm>
          <a:prstGeom prst="rect">
            <a:avLst/>
          </a:prstGeom>
          <a:noFill/>
          <a:ln>
            <a:noFill/>
          </a:ln>
        </p:spPr>
        <p:txBody>
          <a:bodyPr anchorCtr="0" anchor="b" bIns="91425" lIns="91425" spcFirstLastPara="1" rIns="91425" wrap="square" tIns="91425">
            <a:noAutofit/>
          </a:bodyPr>
          <a:lstStyle/>
          <a:p>
            <a:pPr indent="0" lvl="0" marL="0" rtl="0" algn="ctr">
              <a:spcBef>
                <a:spcPts val="300"/>
              </a:spcBef>
              <a:spcAft>
                <a:spcPts val="0"/>
              </a:spcAft>
              <a:buNone/>
            </a:pPr>
            <a:r>
              <a:rPr lang="en" sz="900">
                <a:solidFill>
                  <a:srgbClr val="F3F3F3"/>
                </a:solidFill>
                <a:latin typeface="Fira Sans Condensed Light"/>
                <a:ea typeface="Fira Sans Condensed Light"/>
                <a:cs typeface="Fira Sans Condensed Light"/>
                <a:sym typeface="Fira Sans Condensed Light"/>
              </a:rPr>
              <a:t>Please keep this slide for attribution.</a:t>
            </a:r>
            <a:endParaRPr sz="900">
              <a:solidFill>
                <a:srgbClr val="F3F3F3"/>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8" name="Shape 128"/>
        <p:cNvGrpSpPr/>
        <p:nvPr/>
      </p:nvGrpSpPr>
      <p:grpSpPr>
        <a:xfrm>
          <a:off x="0" y="0"/>
          <a:ext cx="0" cy="0"/>
          <a:chOff x="0" y="0"/>
          <a:chExt cx="0" cy="0"/>
        </a:xfrm>
      </p:grpSpPr>
      <p:sp>
        <p:nvSpPr>
          <p:cNvPr id="129" name="Google Shape;129;p25"/>
          <p:cNvSpPr txBox="1"/>
          <p:nvPr>
            <p:ph type="title"/>
          </p:nvPr>
        </p:nvSpPr>
        <p:spPr>
          <a:xfrm>
            <a:off x="978278" y="1434600"/>
            <a:ext cx="1967100" cy="227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600"/>
              <a:t>문제점</a:t>
            </a:r>
            <a:endParaRPr sz="4600"/>
          </a:p>
        </p:txBody>
      </p:sp>
      <p:sp>
        <p:nvSpPr>
          <p:cNvPr id="130" name="Google Shape;130;p25"/>
          <p:cNvSpPr txBox="1"/>
          <p:nvPr>
            <p:ph idx="1" type="subTitle"/>
          </p:nvPr>
        </p:nvSpPr>
        <p:spPr>
          <a:xfrm>
            <a:off x="3186550" y="1434600"/>
            <a:ext cx="4261500" cy="227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-전산실 하루 평균 전화량 120통</a:t>
            </a:r>
            <a:endParaRPr/>
          </a:p>
          <a:p>
            <a:pPr indent="0" lvl="0" marL="0" rtl="0" algn="r">
              <a:spcBef>
                <a:spcPts val="0"/>
              </a:spcBef>
              <a:spcAft>
                <a:spcPts val="0"/>
              </a:spcAft>
              <a:buNone/>
            </a:pPr>
            <a:r>
              <a:rPr lang="en"/>
              <a:t>-전화대기 근무병 1명</a:t>
            </a:r>
            <a:endParaRPr/>
          </a:p>
          <a:p>
            <a:pPr indent="0" lvl="0" marL="0" rtl="0" algn="r">
              <a:spcBef>
                <a:spcPts val="0"/>
              </a:spcBef>
              <a:spcAft>
                <a:spcPts val="0"/>
              </a:spcAft>
              <a:buNone/>
            </a:pPr>
            <a:r>
              <a:rPr lang="en"/>
              <a:t>-대부분의 문제는 간단히 해결할 수 있는 문제</a:t>
            </a:r>
            <a:endParaRPr/>
          </a:p>
        </p:txBody>
      </p:sp>
      <p:cxnSp>
        <p:nvCxnSpPr>
          <p:cNvPr id="131" name="Google Shape;131;p25"/>
          <p:cNvCxnSpPr/>
          <p:nvPr/>
        </p:nvCxnSpPr>
        <p:spPr>
          <a:xfrm>
            <a:off x="2945375" y="2256450"/>
            <a:ext cx="0" cy="6306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 name="Shape 135"/>
        <p:cNvGrpSpPr/>
        <p:nvPr/>
      </p:nvGrpSpPr>
      <p:grpSpPr>
        <a:xfrm>
          <a:off x="0" y="0"/>
          <a:ext cx="0" cy="0"/>
          <a:chOff x="0" y="0"/>
          <a:chExt cx="0" cy="0"/>
        </a:xfrm>
      </p:grpSpPr>
      <p:grpSp>
        <p:nvGrpSpPr>
          <p:cNvPr id="136" name="Google Shape;136;p26"/>
          <p:cNvGrpSpPr/>
          <p:nvPr/>
        </p:nvGrpSpPr>
        <p:grpSpPr>
          <a:xfrm>
            <a:off x="656395" y="1676343"/>
            <a:ext cx="3533290" cy="2691052"/>
            <a:chOff x="3578510" y="1419647"/>
            <a:chExt cx="4021500" cy="3062887"/>
          </a:xfrm>
        </p:grpSpPr>
        <p:sp>
          <p:nvSpPr>
            <p:cNvPr id="137" name="Google Shape;137;p26"/>
            <p:cNvSpPr/>
            <p:nvPr/>
          </p:nvSpPr>
          <p:spPr>
            <a:xfrm>
              <a:off x="3716658" y="1548119"/>
              <a:ext cx="3748500" cy="2285700"/>
            </a:xfrm>
            <a:prstGeom prst="rect">
              <a:avLst/>
            </a:prstGeom>
            <a:no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6"/>
            <p:cNvSpPr/>
            <p:nvPr/>
          </p:nvSpPr>
          <p:spPr>
            <a:xfrm>
              <a:off x="3578510" y="1419647"/>
              <a:ext cx="4021500" cy="2544300"/>
            </a:xfrm>
            <a:prstGeom prst="roundRect">
              <a:avLst>
                <a:gd fmla="val 3857" name="adj"/>
              </a:avLst>
            </a:prstGeom>
            <a:no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 name="Google Shape;139;p26"/>
            <p:cNvGrpSpPr/>
            <p:nvPr/>
          </p:nvGrpSpPr>
          <p:grpSpPr>
            <a:xfrm>
              <a:off x="3605853" y="1447364"/>
              <a:ext cx="3966900" cy="3035170"/>
              <a:chOff x="3605853" y="1447364"/>
              <a:chExt cx="3966900" cy="3035170"/>
            </a:xfrm>
          </p:grpSpPr>
          <p:sp>
            <p:nvSpPr>
              <p:cNvPr id="140" name="Google Shape;140;p26"/>
              <p:cNvSpPr/>
              <p:nvPr/>
            </p:nvSpPr>
            <p:spPr>
              <a:xfrm>
                <a:off x="3605853" y="1447364"/>
                <a:ext cx="3966900" cy="2488800"/>
              </a:xfrm>
              <a:prstGeom prst="roundRect">
                <a:avLst>
                  <a:gd fmla="val 3282" name="adj"/>
                </a:avLst>
              </a:prstGeom>
              <a:no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6"/>
              <p:cNvSpPr/>
              <p:nvPr/>
            </p:nvSpPr>
            <p:spPr>
              <a:xfrm>
                <a:off x="4900908" y="3963886"/>
                <a:ext cx="1373274" cy="518648"/>
              </a:xfrm>
              <a:custGeom>
                <a:rect b="b" l="l" r="r" t="t"/>
                <a:pathLst>
                  <a:path extrusionOk="0" h="24926" w="65999">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cap="flat" cmpd="sng" w="19050">
                <a:solidFill>
                  <a:srgbClr val="F3F3F3"/>
                </a:solidFill>
                <a:prstDash val="solid"/>
                <a:round/>
                <a:headEnd len="med" w="med" type="none"/>
                <a:tailEnd len="med" w="med" type="none"/>
              </a:ln>
            </p:spPr>
          </p:sp>
        </p:grpSp>
        <p:cxnSp>
          <p:nvCxnSpPr>
            <p:cNvPr id="142" name="Google Shape;142;p26"/>
            <p:cNvCxnSpPr/>
            <p:nvPr/>
          </p:nvCxnSpPr>
          <p:spPr>
            <a:xfrm>
              <a:off x="4915750" y="4433452"/>
              <a:ext cx="1353300" cy="0"/>
            </a:xfrm>
            <a:prstGeom prst="straightConnector1">
              <a:avLst/>
            </a:prstGeom>
            <a:noFill/>
            <a:ln cap="flat" cmpd="sng" w="19050">
              <a:solidFill>
                <a:srgbClr val="F3F3F3"/>
              </a:solidFill>
              <a:prstDash val="solid"/>
              <a:round/>
              <a:headEnd len="med" w="med" type="none"/>
              <a:tailEnd len="med" w="med" type="none"/>
            </a:ln>
          </p:spPr>
        </p:cxnSp>
      </p:grpSp>
      <p:pic>
        <p:nvPicPr>
          <p:cNvPr id="143" name="Google Shape;143;p26"/>
          <p:cNvPicPr preferRelativeResize="0"/>
          <p:nvPr/>
        </p:nvPicPr>
        <p:blipFill rotWithShape="1">
          <a:blip r:embed="rId4">
            <a:alphaModFix/>
          </a:blip>
          <a:srcRect b="0" l="3789" r="3789" t="0"/>
          <a:stretch/>
        </p:blipFill>
        <p:spPr>
          <a:xfrm>
            <a:off x="786048" y="1795546"/>
            <a:ext cx="3278417" cy="1995299"/>
          </a:xfrm>
          <a:prstGeom prst="rect">
            <a:avLst/>
          </a:prstGeom>
          <a:noFill/>
          <a:ln>
            <a:noFill/>
          </a:ln>
        </p:spPr>
      </p:pic>
      <p:sp>
        <p:nvSpPr>
          <p:cNvPr id="144" name="Google Shape;144;p26"/>
          <p:cNvSpPr txBox="1"/>
          <p:nvPr>
            <p:ph idx="4294967295" type="subTitle"/>
          </p:nvPr>
        </p:nvSpPr>
        <p:spPr>
          <a:xfrm flipH="1">
            <a:off x="4842775" y="2091500"/>
            <a:ext cx="3227100" cy="1403400"/>
          </a:xfrm>
          <a:prstGeom prst="rect">
            <a:avLst/>
          </a:prstGeom>
        </p:spPr>
        <p:txBody>
          <a:bodyPr anchorCtr="0" anchor="ctr" bIns="91425" lIns="91425" spcFirstLastPara="1" rIns="91425" wrap="square" tIns="274300">
            <a:noAutofit/>
          </a:bodyPr>
          <a:lstStyle/>
          <a:p>
            <a:pPr indent="0" lvl="0" marL="0" rtl="0" algn="l">
              <a:lnSpc>
                <a:spcPct val="100000"/>
              </a:lnSpc>
              <a:spcBef>
                <a:spcPts val="0"/>
              </a:spcBef>
              <a:spcAft>
                <a:spcPts val="1600"/>
              </a:spcAft>
              <a:buNone/>
            </a:pPr>
            <a:r>
              <a:rPr lang="en" sz="1600"/>
              <a:t>사용자의 통신망관련 질문의 의도와 문맥을 파악할 수 있는 대화형 AI 상담 에이전트</a:t>
            </a:r>
            <a:endParaRPr sz="1600"/>
          </a:p>
        </p:txBody>
      </p:sp>
      <p:cxnSp>
        <p:nvCxnSpPr>
          <p:cNvPr id="145" name="Google Shape;145;p26"/>
          <p:cNvCxnSpPr/>
          <p:nvPr/>
        </p:nvCxnSpPr>
        <p:spPr>
          <a:xfrm>
            <a:off x="4572100" y="2477900"/>
            <a:ext cx="0" cy="630600"/>
          </a:xfrm>
          <a:prstGeom prst="straightConnector1">
            <a:avLst/>
          </a:prstGeom>
          <a:noFill/>
          <a:ln cap="flat" cmpd="sng" w="19050">
            <a:solidFill>
              <a:srgbClr val="F3F3F3"/>
            </a:solidFill>
            <a:prstDash val="solid"/>
            <a:round/>
            <a:headEnd len="med" w="med" type="oval"/>
            <a:tailEnd len="med" w="med" type="oval"/>
          </a:ln>
        </p:spPr>
      </p:cxnSp>
      <p:pic>
        <p:nvPicPr>
          <p:cNvPr id="146" name="Google Shape;146;p26"/>
          <p:cNvPicPr preferRelativeResize="0"/>
          <p:nvPr/>
        </p:nvPicPr>
        <p:blipFill>
          <a:blip r:embed="rId5">
            <a:alphaModFix/>
          </a:blip>
          <a:stretch>
            <a:fillRect/>
          </a:stretch>
        </p:blipFill>
        <p:spPr>
          <a:xfrm>
            <a:off x="786384" y="1792224"/>
            <a:ext cx="3282695" cy="1993393"/>
          </a:xfrm>
          <a:prstGeom prst="rect">
            <a:avLst/>
          </a:prstGeom>
          <a:noFill/>
          <a:ln>
            <a:noFill/>
          </a:ln>
        </p:spPr>
      </p:pic>
      <p:pic>
        <p:nvPicPr>
          <p:cNvPr id="147" name="Google Shape;147;p26"/>
          <p:cNvPicPr preferRelativeResize="0"/>
          <p:nvPr/>
        </p:nvPicPr>
        <p:blipFill>
          <a:blip r:embed="rId6">
            <a:alphaModFix/>
          </a:blip>
          <a:stretch>
            <a:fillRect/>
          </a:stretch>
        </p:blipFill>
        <p:spPr>
          <a:xfrm>
            <a:off x="2219425" y="478500"/>
            <a:ext cx="4705350" cy="590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p27"/>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프로젝트 구조</a:t>
            </a:r>
            <a:endParaRPr/>
          </a:p>
        </p:txBody>
      </p:sp>
      <p:sp>
        <p:nvSpPr>
          <p:cNvPr id="153" name="Google Shape;153;p27"/>
          <p:cNvSpPr txBox="1"/>
          <p:nvPr>
            <p:ph idx="1" type="subTitle"/>
          </p:nvPr>
        </p:nvSpPr>
        <p:spPr>
          <a:xfrm>
            <a:off x="4917750" y="3290550"/>
            <a:ext cx="20268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프로젝트 구조 및 워크플로우</a:t>
            </a:r>
            <a:endParaRPr/>
          </a:p>
        </p:txBody>
      </p:sp>
      <p:sp>
        <p:nvSpPr>
          <p:cNvPr id="154" name="Google Shape;154;p27"/>
          <p:cNvSpPr txBox="1"/>
          <p:nvPr>
            <p:ph idx="2" type="title"/>
          </p:nvPr>
        </p:nvSpPr>
        <p:spPr>
          <a:xfrm>
            <a:off x="4849170" y="1001125"/>
            <a:ext cx="20268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02</a:t>
            </a:r>
            <a:endParaRPr/>
          </a:p>
        </p:txBody>
      </p:sp>
      <p:cxnSp>
        <p:nvCxnSpPr>
          <p:cNvPr id="155" name="Google Shape;155;p27"/>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9" name="Shape 159"/>
        <p:cNvGrpSpPr/>
        <p:nvPr/>
      </p:nvGrpSpPr>
      <p:grpSpPr>
        <a:xfrm>
          <a:off x="0" y="0"/>
          <a:ext cx="0" cy="0"/>
          <a:chOff x="0" y="0"/>
          <a:chExt cx="0" cy="0"/>
        </a:xfrm>
      </p:grpSpPr>
      <p:grpSp>
        <p:nvGrpSpPr>
          <p:cNvPr id="160" name="Google Shape;160;p28"/>
          <p:cNvGrpSpPr/>
          <p:nvPr/>
        </p:nvGrpSpPr>
        <p:grpSpPr>
          <a:xfrm>
            <a:off x="1700283" y="1523711"/>
            <a:ext cx="1829007" cy="1426289"/>
            <a:chOff x="951975" y="315800"/>
            <a:chExt cx="5860325" cy="4933550"/>
          </a:xfrm>
        </p:grpSpPr>
        <p:sp>
          <p:nvSpPr>
            <p:cNvPr id="161" name="Google Shape;161;p28"/>
            <p:cNvSpPr/>
            <p:nvPr/>
          </p:nvSpPr>
          <p:spPr>
            <a:xfrm>
              <a:off x="6501500" y="3684025"/>
              <a:ext cx="310800" cy="261200"/>
            </a:xfrm>
            <a:custGeom>
              <a:rect b="b" l="l" r="r" t="t"/>
              <a:pathLst>
                <a:path extrusionOk="0" h="10448" w="12432">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cap="flat" cmpd="sng" w="9525">
              <a:solidFill>
                <a:srgbClr val="435D74"/>
              </a:solidFill>
              <a:prstDash val="solid"/>
              <a:round/>
              <a:headEnd len="sm" w="sm" type="none"/>
              <a:tailEnd len="sm" w="sm" type="none"/>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8"/>
            <p:cNvSpPr/>
            <p:nvPr/>
          </p:nvSpPr>
          <p:spPr>
            <a:xfrm>
              <a:off x="6501500" y="2945200"/>
              <a:ext cx="310800" cy="261925"/>
            </a:xfrm>
            <a:custGeom>
              <a:rect b="b" l="l" r="r" t="t"/>
              <a:pathLst>
                <a:path extrusionOk="0" h="10477" w="12432">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cap="flat" cmpd="sng" w="9525">
              <a:solidFill>
                <a:srgbClr val="869FB2"/>
              </a:solidFill>
              <a:prstDash val="solid"/>
              <a:round/>
              <a:headEnd len="sm" w="sm" type="none"/>
              <a:tailEnd len="sm" w="sm" type="none"/>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8"/>
            <p:cNvSpPr/>
            <p:nvPr/>
          </p:nvSpPr>
          <p:spPr>
            <a:xfrm>
              <a:off x="6501500" y="2202650"/>
              <a:ext cx="310800" cy="266400"/>
            </a:xfrm>
            <a:custGeom>
              <a:rect b="b" l="l" r="r" t="t"/>
              <a:pathLst>
                <a:path extrusionOk="0" h="10656" w="12432">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cap="flat" cmpd="sng" w="9525">
              <a:solidFill>
                <a:srgbClr val="BAC8D3"/>
              </a:solidFill>
              <a:prstDash val="solid"/>
              <a:round/>
              <a:headEnd len="sm" w="sm" type="none"/>
              <a:tailEnd len="sm" w="sm" type="none"/>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8"/>
            <p:cNvSpPr/>
            <p:nvPr/>
          </p:nvSpPr>
          <p:spPr>
            <a:xfrm>
              <a:off x="951975" y="3495675"/>
              <a:ext cx="5460750" cy="1753675"/>
            </a:xfrm>
            <a:custGeom>
              <a:rect b="b" l="l" r="r" t="t"/>
              <a:pathLst>
                <a:path extrusionOk="0" fill="none" h="70147" w="218430">
                  <a:moveTo>
                    <a:pt x="29746" y="1"/>
                  </a:moveTo>
                  <a:lnTo>
                    <a:pt x="0" y="14430"/>
                  </a:lnTo>
                  <a:lnTo>
                    <a:pt x="109215" y="70147"/>
                  </a:lnTo>
                  <a:lnTo>
                    <a:pt x="218429" y="14430"/>
                  </a:lnTo>
                  <a:lnTo>
                    <a:pt x="188684" y="1"/>
                  </a:lnTo>
                  <a:lnTo>
                    <a:pt x="109215" y="40623"/>
                  </a:lnTo>
                  <a:close/>
                </a:path>
              </a:pathLst>
            </a:custGeom>
            <a:noFill/>
            <a:ln cap="flat" cmpd="sng" w="9525">
              <a:solidFill>
                <a:srgbClr val="435D74"/>
              </a:solidFill>
              <a:prstDash val="solid"/>
              <a:miter lim="221980"/>
              <a:headEnd len="sm" w="sm" type="none"/>
              <a:tailEnd len="sm" w="sm" type="none"/>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8"/>
            <p:cNvSpPr/>
            <p:nvPr/>
          </p:nvSpPr>
          <p:spPr>
            <a:xfrm>
              <a:off x="951975" y="2757600"/>
              <a:ext cx="5460750" cy="1753675"/>
            </a:xfrm>
            <a:custGeom>
              <a:rect b="b" l="l" r="r" t="t"/>
              <a:pathLst>
                <a:path extrusionOk="0" fill="none" h="70147" w="21843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cap="flat" cmpd="sng" w="9525">
              <a:solidFill>
                <a:srgbClr val="869FB2"/>
              </a:solidFill>
              <a:prstDash val="solid"/>
              <a:miter lim="221980"/>
              <a:headEnd len="sm" w="sm" type="none"/>
              <a:tailEnd len="sm" w="sm" type="none"/>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8"/>
            <p:cNvSpPr/>
            <p:nvPr/>
          </p:nvSpPr>
          <p:spPr>
            <a:xfrm>
              <a:off x="951975" y="2019500"/>
              <a:ext cx="5460750" cy="1753675"/>
            </a:xfrm>
            <a:custGeom>
              <a:rect b="b" l="l" r="r" t="t"/>
              <a:pathLst>
                <a:path extrusionOk="0" fill="none" h="70147" w="21843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cap="flat" cmpd="sng" w="9525">
              <a:solidFill>
                <a:srgbClr val="BAC8D3"/>
              </a:solidFill>
              <a:prstDash val="solid"/>
              <a:miter lim="221980"/>
              <a:headEnd len="sm" w="sm" type="none"/>
              <a:tailEnd len="sm" w="sm" type="none"/>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8"/>
            <p:cNvSpPr/>
            <p:nvPr/>
          </p:nvSpPr>
          <p:spPr>
            <a:xfrm>
              <a:off x="951975" y="315800"/>
              <a:ext cx="5460750" cy="2719300"/>
            </a:xfrm>
            <a:custGeom>
              <a:rect b="b" l="l" r="r" t="t"/>
              <a:pathLst>
                <a:path extrusionOk="0" fill="none" h="108772" w="218430">
                  <a:moveTo>
                    <a:pt x="109215" y="1"/>
                  </a:moveTo>
                  <a:lnTo>
                    <a:pt x="0" y="52832"/>
                  </a:lnTo>
                  <a:lnTo>
                    <a:pt x="109215" y="108771"/>
                  </a:lnTo>
                  <a:lnTo>
                    <a:pt x="218429" y="52832"/>
                  </a:lnTo>
                  <a:close/>
                </a:path>
              </a:pathLst>
            </a:custGeom>
            <a:noFill/>
            <a:ln cap="flat" cmpd="sng" w="9525">
              <a:solidFill>
                <a:srgbClr val="E3E9ED"/>
              </a:solidFill>
              <a:prstDash val="solid"/>
              <a:miter lim="221980"/>
              <a:headEnd len="sm" w="sm" type="none"/>
              <a:tailEnd len="sm" w="sm" type="none"/>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8"/>
            <p:cNvSpPr/>
            <p:nvPr/>
          </p:nvSpPr>
          <p:spPr>
            <a:xfrm>
              <a:off x="6501500" y="1464200"/>
              <a:ext cx="310800" cy="261550"/>
            </a:xfrm>
            <a:custGeom>
              <a:rect b="b" l="l" r="r" t="t"/>
              <a:pathLst>
                <a:path extrusionOk="0" h="10462" w="12432">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cap="flat" cmpd="sng" w="9525">
              <a:solidFill>
                <a:srgbClr val="E3E9ED"/>
              </a:solidFill>
              <a:prstDash val="solid"/>
              <a:round/>
              <a:headEnd len="sm" w="sm" type="none"/>
              <a:tailEnd len="sm" w="sm" type="none"/>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28"/>
          <p:cNvGrpSpPr/>
          <p:nvPr/>
        </p:nvGrpSpPr>
        <p:grpSpPr>
          <a:xfrm>
            <a:off x="5584608" y="1523711"/>
            <a:ext cx="1829007" cy="1426289"/>
            <a:chOff x="951975" y="315800"/>
            <a:chExt cx="5860325" cy="4933550"/>
          </a:xfrm>
        </p:grpSpPr>
        <p:sp>
          <p:nvSpPr>
            <p:cNvPr id="170" name="Google Shape;170;p28"/>
            <p:cNvSpPr/>
            <p:nvPr/>
          </p:nvSpPr>
          <p:spPr>
            <a:xfrm>
              <a:off x="6501500" y="3684025"/>
              <a:ext cx="310800" cy="261200"/>
            </a:xfrm>
            <a:custGeom>
              <a:rect b="b" l="l" r="r" t="t"/>
              <a:pathLst>
                <a:path extrusionOk="0" h="10448" w="12432">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8"/>
            <p:cNvSpPr/>
            <p:nvPr/>
          </p:nvSpPr>
          <p:spPr>
            <a:xfrm>
              <a:off x="6501500" y="2945200"/>
              <a:ext cx="310800" cy="261925"/>
            </a:xfrm>
            <a:custGeom>
              <a:rect b="b" l="l" r="r" t="t"/>
              <a:pathLst>
                <a:path extrusionOk="0" h="10477" w="12432">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8"/>
            <p:cNvSpPr/>
            <p:nvPr/>
          </p:nvSpPr>
          <p:spPr>
            <a:xfrm>
              <a:off x="6501500" y="2202650"/>
              <a:ext cx="310800" cy="266400"/>
            </a:xfrm>
            <a:custGeom>
              <a:rect b="b" l="l" r="r" t="t"/>
              <a:pathLst>
                <a:path extrusionOk="0" h="10656" w="12432">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8"/>
            <p:cNvSpPr/>
            <p:nvPr/>
          </p:nvSpPr>
          <p:spPr>
            <a:xfrm>
              <a:off x="951975" y="3495675"/>
              <a:ext cx="5460750" cy="1753675"/>
            </a:xfrm>
            <a:custGeom>
              <a:rect b="b" l="l" r="r" t="t"/>
              <a:pathLst>
                <a:path extrusionOk="0" fill="none" h="70147" w="218430">
                  <a:moveTo>
                    <a:pt x="29746" y="1"/>
                  </a:moveTo>
                  <a:lnTo>
                    <a:pt x="0" y="14430"/>
                  </a:lnTo>
                  <a:lnTo>
                    <a:pt x="109215" y="70147"/>
                  </a:lnTo>
                  <a:lnTo>
                    <a:pt x="218429" y="14430"/>
                  </a:lnTo>
                  <a:lnTo>
                    <a:pt x="188684" y="1"/>
                  </a:lnTo>
                  <a:lnTo>
                    <a:pt x="109215" y="40623"/>
                  </a:lnTo>
                  <a:close/>
                </a:path>
              </a:pathLst>
            </a:custGeom>
            <a:noFill/>
            <a:ln cap="flat" cmpd="sng" w="9525">
              <a:solidFill>
                <a:srgbClr val="435D74"/>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8"/>
            <p:cNvSpPr/>
            <p:nvPr/>
          </p:nvSpPr>
          <p:spPr>
            <a:xfrm>
              <a:off x="951975" y="2757600"/>
              <a:ext cx="5460750" cy="1753675"/>
            </a:xfrm>
            <a:custGeom>
              <a:rect b="b" l="l" r="r" t="t"/>
              <a:pathLst>
                <a:path extrusionOk="0" fill="none" h="70147" w="21843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cap="flat" cmpd="sng" w="9525">
              <a:solidFill>
                <a:srgbClr val="869FB2"/>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8"/>
            <p:cNvSpPr/>
            <p:nvPr/>
          </p:nvSpPr>
          <p:spPr>
            <a:xfrm>
              <a:off x="951975" y="2019500"/>
              <a:ext cx="5460750" cy="1753675"/>
            </a:xfrm>
            <a:custGeom>
              <a:rect b="b" l="l" r="r" t="t"/>
              <a:pathLst>
                <a:path extrusionOk="0" fill="none" h="70147" w="21843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cap="flat" cmpd="sng" w="9525">
              <a:solidFill>
                <a:srgbClr val="BAC8D3"/>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8"/>
            <p:cNvSpPr/>
            <p:nvPr/>
          </p:nvSpPr>
          <p:spPr>
            <a:xfrm>
              <a:off x="951975" y="315800"/>
              <a:ext cx="5460750" cy="2719300"/>
            </a:xfrm>
            <a:custGeom>
              <a:rect b="b" l="l" r="r" t="t"/>
              <a:pathLst>
                <a:path extrusionOk="0" fill="none" h="108772" w="218430">
                  <a:moveTo>
                    <a:pt x="109215" y="1"/>
                  </a:moveTo>
                  <a:lnTo>
                    <a:pt x="0" y="52832"/>
                  </a:lnTo>
                  <a:lnTo>
                    <a:pt x="109215" y="108771"/>
                  </a:lnTo>
                  <a:lnTo>
                    <a:pt x="218429" y="52832"/>
                  </a:ln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8"/>
            <p:cNvSpPr/>
            <p:nvPr/>
          </p:nvSpPr>
          <p:spPr>
            <a:xfrm>
              <a:off x="6501500" y="1464200"/>
              <a:ext cx="310800" cy="261550"/>
            </a:xfrm>
            <a:custGeom>
              <a:rect b="b" l="l" r="r" t="t"/>
              <a:pathLst>
                <a:path extrusionOk="0" h="10462" w="12432">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 name="Google Shape;178;p28"/>
          <p:cNvSpPr txBox="1"/>
          <p:nvPr>
            <p:ph idx="1" type="subTitle"/>
          </p:nvPr>
        </p:nvSpPr>
        <p:spPr>
          <a:xfrm>
            <a:off x="1294888" y="3567351"/>
            <a:ext cx="2234400" cy="701400"/>
          </a:xfrm>
          <a:prstGeom prst="rect">
            <a:avLst/>
          </a:prstGeom>
        </p:spPr>
        <p:txBody>
          <a:bodyPr anchorCtr="0" anchor="t" bIns="91425" lIns="91425" spcFirstLastPara="1" rIns="91425" wrap="square" tIns="91425">
            <a:noAutofit/>
          </a:bodyPr>
          <a:lstStyle/>
          <a:p>
            <a:pPr indent="0" lvl="0" marL="0" rtl="0" algn="r">
              <a:lnSpc>
                <a:spcPct val="50000"/>
              </a:lnSpc>
              <a:spcBef>
                <a:spcPts val="0"/>
              </a:spcBef>
              <a:spcAft>
                <a:spcPts val="0"/>
              </a:spcAft>
              <a:buNone/>
            </a:pPr>
            <a:r>
              <a:rPr lang="en"/>
              <a:t>백엔드 프레임워크: Django</a:t>
            </a:r>
            <a:endParaRPr/>
          </a:p>
          <a:p>
            <a:pPr indent="0" lvl="0" marL="0" rtl="0" algn="ctr">
              <a:lnSpc>
                <a:spcPct val="50000"/>
              </a:lnSpc>
              <a:spcBef>
                <a:spcPts val="1600"/>
              </a:spcBef>
              <a:spcAft>
                <a:spcPts val="0"/>
              </a:spcAft>
              <a:buNone/>
            </a:pPr>
            <a:r>
              <a:rPr lang="en"/>
              <a:t>  </a:t>
            </a:r>
            <a:r>
              <a:rPr lang="en"/>
              <a:t>     </a:t>
            </a:r>
            <a:r>
              <a:rPr lang="en"/>
              <a:t>데이터베이스: Sqlite</a:t>
            </a:r>
            <a:endParaRPr/>
          </a:p>
          <a:p>
            <a:pPr indent="0" lvl="0" marL="0" rtl="0" algn="ctr">
              <a:lnSpc>
                <a:spcPct val="50000"/>
              </a:lnSpc>
              <a:spcBef>
                <a:spcPts val="1600"/>
              </a:spcBef>
              <a:spcAft>
                <a:spcPts val="0"/>
              </a:spcAft>
              <a:buNone/>
            </a:pPr>
            <a:r>
              <a:rPr lang="en"/>
              <a:t>           AI 프레임워크: Keras</a:t>
            </a:r>
            <a:endParaRPr/>
          </a:p>
          <a:p>
            <a:pPr indent="0" lvl="0" marL="0" rtl="0" algn="ctr">
              <a:lnSpc>
                <a:spcPct val="50000"/>
              </a:lnSpc>
              <a:spcBef>
                <a:spcPts val="1600"/>
              </a:spcBef>
              <a:spcAft>
                <a:spcPts val="0"/>
              </a:spcAft>
              <a:buNone/>
            </a:pPr>
            <a:r>
              <a:rPr lang="en"/>
              <a:t>소켓 프레임워크: Channels</a:t>
            </a:r>
            <a:endParaRPr/>
          </a:p>
          <a:p>
            <a:pPr indent="0" lvl="0" marL="0" rtl="0" algn="ctr">
              <a:lnSpc>
                <a:spcPct val="50000"/>
              </a:lnSpc>
              <a:spcBef>
                <a:spcPts val="1600"/>
              </a:spcBef>
              <a:spcAft>
                <a:spcPts val="0"/>
              </a:spcAft>
              <a:buNone/>
            </a:pPr>
            <a:r>
              <a:t/>
            </a:r>
            <a:endParaRPr/>
          </a:p>
          <a:p>
            <a:pPr indent="0" lvl="0" marL="0" rtl="0" algn="r">
              <a:lnSpc>
                <a:spcPct val="50000"/>
              </a:lnSpc>
              <a:spcBef>
                <a:spcPts val="1600"/>
              </a:spcBef>
              <a:spcAft>
                <a:spcPts val="1600"/>
              </a:spcAft>
              <a:buNone/>
            </a:pPr>
            <a:r>
              <a:t/>
            </a:r>
            <a:endParaRPr/>
          </a:p>
        </p:txBody>
      </p:sp>
      <p:sp>
        <p:nvSpPr>
          <p:cNvPr id="179" name="Google Shape;179;p28"/>
          <p:cNvSpPr txBox="1"/>
          <p:nvPr>
            <p:ph idx="1" type="subTitle"/>
          </p:nvPr>
        </p:nvSpPr>
        <p:spPr>
          <a:xfrm>
            <a:off x="1294912" y="3076118"/>
            <a:ext cx="2234400" cy="3651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b="1" lang="en" sz="1800">
                <a:latin typeface="Rajdhani"/>
                <a:ea typeface="Rajdhani"/>
                <a:cs typeface="Rajdhani"/>
                <a:sym typeface="Rajdhani"/>
              </a:rPr>
              <a:t>백엔드 서버</a:t>
            </a:r>
            <a:endParaRPr b="1" sz="1800">
              <a:latin typeface="Rajdhani"/>
              <a:ea typeface="Rajdhani"/>
              <a:cs typeface="Rajdhani"/>
              <a:sym typeface="Rajdhani"/>
            </a:endParaRPr>
          </a:p>
        </p:txBody>
      </p:sp>
      <p:sp>
        <p:nvSpPr>
          <p:cNvPr id="180" name="Google Shape;180;p28"/>
          <p:cNvSpPr txBox="1"/>
          <p:nvPr>
            <p:ph idx="1" type="subTitle"/>
          </p:nvPr>
        </p:nvSpPr>
        <p:spPr>
          <a:xfrm>
            <a:off x="4600828" y="3567350"/>
            <a:ext cx="2812800" cy="701400"/>
          </a:xfrm>
          <a:prstGeom prst="rect">
            <a:avLst/>
          </a:prstGeom>
        </p:spPr>
        <p:txBody>
          <a:bodyPr anchorCtr="0" anchor="t" bIns="91425" lIns="91425" spcFirstLastPara="1" rIns="91425" wrap="square" tIns="91425">
            <a:noAutofit/>
          </a:bodyPr>
          <a:lstStyle/>
          <a:p>
            <a:pPr indent="0" lvl="0" marL="0" rtl="0" algn="l">
              <a:lnSpc>
                <a:spcPct val="50000"/>
              </a:lnSpc>
              <a:spcBef>
                <a:spcPts val="0"/>
              </a:spcBef>
              <a:spcAft>
                <a:spcPts val="0"/>
              </a:spcAft>
              <a:buNone/>
            </a:pPr>
            <a:r>
              <a:rPr lang="en"/>
              <a:t>    </a:t>
            </a:r>
            <a:r>
              <a:rPr lang="en"/>
              <a:t>프론트엔드 프레임워크: React.js</a:t>
            </a:r>
            <a:endParaRPr/>
          </a:p>
          <a:p>
            <a:pPr indent="0" lvl="0" marL="0" rtl="0" algn="r">
              <a:lnSpc>
                <a:spcPct val="100000"/>
              </a:lnSpc>
              <a:spcBef>
                <a:spcPts val="1600"/>
              </a:spcBef>
              <a:spcAft>
                <a:spcPts val="1600"/>
              </a:spcAft>
              <a:buNone/>
            </a:pPr>
            <a:r>
              <a:t/>
            </a:r>
            <a:endParaRPr/>
          </a:p>
        </p:txBody>
      </p:sp>
      <p:sp>
        <p:nvSpPr>
          <p:cNvPr id="181" name="Google Shape;181;p28"/>
          <p:cNvSpPr txBox="1"/>
          <p:nvPr>
            <p:ph idx="1" type="subTitle"/>
          </p:nvPr>
        </p:nvSpPr>
        <p:spPr>
          <a:xfrm>
            <a:off x="5179237" y="3076118"/>
            <a:ext cx="2234400" cy="3651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b="1" lang="en" sz="1800">
                <a:latin typeface="Rajdhani"/>
                <a:ea typeface="Rajdhani"/>
                <a:cs typeface="Rajdhani"/>
                <a:sym typeface="Rajdhani"/>
              </a:rPr>
              <a:t>프론트엔드 서버</a:t>
            </a:r>
            <a:endParaRPr b="1" sz="1800">
              <a:latin typeface="Rajdhani"/>
              <a:ea typeface="Rajdhani"/>
              <a:cs typeface="Rajdhani"/>
              <a:sym typeface="Rajdhani"/>
            </a:endParaRPr>
          </a:p>
        </p:txBody>
      </p:sp>
      <p:sp>
        <p:nvSpPr>
          <p:cNvPr id="182" name="Google Shape;182;p28"/>
          <p:cNvSpPr txBox="1"/>
          <p:nvPr>
            <p:ph idx="15"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프로젝트 구조</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6" name="Shape 186"/>
        <p:cNvGrpSpPr/>
        <p:nvPr/>
      </p:nvGrpSpPr>
      <p:grpSpPr>
        <a:xfrm>
          <a:off x="0" y="0"/>
          <a:ext cx="0" cy="0"/>
          <a:chOff x="0" y="0"/>
          <a:chExt cx="0" cy="0"/>
        </a:xfrm>
      </p:grpSpPr>
      <p:sp>
        <p:nvSpPr>
          <p:cNvPr id="187" name="Google Shape;187;p29"/>
          <p:cNvSpPr txBox="1"/>
          <p:nvPr>
            <p:ph idx="1" type="subTitle"/>
          </p:nvPr>
        </p:nvSpPr>
        <p:spPr>
          <a:xfrm>
            <a:off x="1679662" y="1379143"/>
            <a:ext cx="2234400" cy="3651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1800">
                <a:latin typeface="Rajdhani"/>
                <a:ea typeface="Rajdhani"/>
                <a:cs typeface="Rajdhani"/>
                <a:sym typeface="Rajdhani"/>
              </a:rPr>
              <a:t>백엔드 서버</a:t>
            </a:r>
            <a:endParaRPr b="1" sz="1800">
              <a:latin typeface="Rajdhani"/>
              <a:ea typeface="Rajdhani"/>
              <a:cs typeface="Rajdhani"/>
              <a:sym typeface="Rajdhani"/>
            </a:endParaRPr>
          </a:p>
        </p:txBody>
      </p:sp>
      <p:sp>
        <p:nvSpPr>
          <p:cNvPr id="188" name="Google Shape;188;p29"/>
          <p:cNvSpPr txBox="1"/>
          <p:nvPr>
            <p:ph idx="1" type="subTitle"/>
          </p:nvPr>
        </p:nvSpPr>
        <p:spPr>
          <a:xfrm>
            <a:off x="6273137" y="2221655"/>
            <a:ext cx="2234400" cy="3651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1800">
                <a:latin typeface="Rajdhani"/>
                <a:ea typeface="Rajdhani"/>
                <a:cs typeface="Rajdhani"/>
                <a:sym typeface="Rajdhani"/>
              </a:rPr>
              <a:t>프론트엔드 서버</a:t>
            </a:r>
            <a:endParaRPr b="1" sz="1800">
              <a:latin typeface="Rajdhani"/>
              <a:ea typeface="Rajdhani"/>
              <a:cs typeface="Rajdhani"/>
              <a:sym typeface="Rajdhani"/>
            </a:endParaRPr>
          </a:p>
        </p:txBody>
      </p:sp>
      <p:sp>
        <p:nvSpPr>
          <p:cNvPr id="189" name="Google Shape;189;p29"/>
          <p:cNvSpPr txBox="1"/>
          <p:nvPr>
            <p:ph idx="15" type="title"/>
          </p:nvPr>
        </p:nvSpPr>
        <p:spPr>
          <a:xfrm>
            <a:off x="720000" y="472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워크 플로우</a:t>
            </a:r>
            <a:endParaRPr/>
          </a:p>
        </p:txBody>
      </p:sp>
      <p:sp>
        <p:nvSpPr>
          <p:cNvPr id="190" name="Google Shape;190;p29"/>
          <p:cNvSpPr/>
          <p:nvPr/>
        </p:nvSpPr>
        <p:spPr>
          <a:xfrm>
            <a:off x="2165050" y="1976925"/>
            <a:ext cx="1263600" cy="4449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highlight>
                <a:srgbClr val="666666"/>
              </a:highlight>
            </a:endParaRPr>
          </a:p>
        </p:txBody>
      </p:sp>
      <p:sp>
        <p:nvSpPr>
          <p:cNvPr id="191" name="Google Shape;191;p29"/>
          <p:cNvSpPr/>
          <p:nvPr/>
        </p:nvSpPr>
        <p:spPr>
          <a:xfrm>
            <a:off x="2174488" y="3028313"/>
            <a:ext cx="1263600" cy="4449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highlight>
                <a:srgbClr val="666666"/>
              </a:highlight>
            </a:endParaRPr>
          </a:p>
        </p:txBody>
      </p:sp>
      <p:sp>
        <p:nvSpPr>
          <p:cNvPr id="192" name="Google Shape;192;p29"/>
          <p:cNvSpPr/>
          <p:nvPr/>
        </p:nvSpPr>
        <p:spPr>
          <a:xfrm>
            <a:off x="2165050" y="4027813"/>
            <a:ext cx="1263600" cy="4449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highlight>
                <a:srgbClr val="666666"/>
              </a:highlight>
            </a:endParaRPr>
          </a:p>
        </p:txBody>
      </p:sp>
      <p:sp>
        <p:nvSpPr>
          <p:cNvPr id="193" name="Google Shape;193;p29"/>
          <p:cNvSpPr/>
          <p:nvPr/>
        </p:nvSpPr>
        <p:spPr>
          <a:xfrm>
            <a:off x="6758525" y="3076150"/>
            <a:ext cx="1263600" cy="4449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highlight>
                <a:srgbClr val="666666"/>
              </a:highlight>
            </a:endParaRPr>
          </a:p>
        </p:txBody>
      </p:sp>
      <p:cxnSp>
        <p:nvCxnSpPr>
          <p:cNvPr id="194" name="Google Shape;194;p29"/>
          <p:cNvCxnSpPr/>
          <p:nvPr/>
        </p:nvCxnSpPr>
        <p:spPr>
          <a:xfrm rot="10800000">
            <a:off x="3490775" y="1854588"/>
            <a:ext cx="3429600" cy="1099200"/>
          </a:xfrm>
          <a:prstGeom prst="straightConnector1">
            <a:avLst/>
          </a:prstGeom>
          <a:noFill/>
          <a:ln cap="flat" cmpd="sng" w="9525">
            <a:solidFill>
              <a:schemeClr val="lt1"/>
            </a:solidFill>
            <a:prstDash val="solid"/>
            <a:round/>
            <a:headEnd len="med" w="med" type="none"/>
            <a:tailEnd len="med" w="med" type="triangle"/>
          </a:ln>
        </p:spPr>
      </p:cxnSp>
      <p:sp>
        <p:nvSpPr>
          <p:cNvPr id="195" name="Google Shape;195;p29"/>
          <p:cNvSpPr txBox="1"/>
          <p:nvPr>
            <p:ph idx="1" type="subTitle"/>
          </p:nvPr>
        </p:nvSpPr>
        <p:spPr>
          <a:xfrm>
            <a:off x="2214850" y="2077875"/>
            <a:ext cx="1164000" cy="243000"/>
          </a:xfrm>
          <a:prstGeom prst="rect">
            <a:avLst/>
          </a:prstGeom>
        </p:spPr>
        <p:txBody>
          <a:bodyPr anchorCtr="0" anchor="t" bIns="91425" lIns="91425" spcFirstLastPara="1" rIns="91425" wrap="square" tIns="91425">
            <a:noAutofit/>
          </a:bodyPr>
          <a:lstStyle/>
          <a:p>
            <a:pPr indent="0" lvl="0" marL="0" rtl="0" algn="ctr">
              <a:lnSpc>
                <a:spcPct val="50000"/>
              </a:lnSpc>
              <a:spcBef>
                <a:spcPts val="0"/>
              </a:spcBef>
              <a:spcAft>
                <a:spcPts val="1600"/>
              </a:spcAft>
              <a:buNone/>
            </a:pPr>
            <a:r>
              <a:rPr b="1" lang="en" sz="1200">
                <a:latin typeface="Fira Sans Condensed"/>
                <a:ea typeface="Fira Sans Condensed"/>
                <a:cs typeface="Fira Sans Condensed"/>
                <a:sym typeface="Fira Sans Condensed"/>
              </a:rPr>
              <a:t>인증</a:t>
            </a:r>
            <a:endParaRPr b="1" sz="1200">
              <a:latin typeface="Fira Sans Condensed"/>
              <a:ea typeface="Fira Sans Condensed"/>
              <a:cs typeface="Fira Sans Condensed"/>
              <a:sym typeface="Fira Sans Condensed"/>
            </a:endParaRPr>
          </a:p>
        </p:txBody>
      </p:sp>
      <p:sp>
        <p:nvSpPr>
          <p:cNvPr id="196" name="Google Shape;196;p29"/>
          <p:cNvSpPr txBox="1"/>
          <p:nvPr>
            <p:ph idx="1" type="subTitle"/>
          </p:nvPr>
        </p:nvSpPr>
        <p:spPr>
          <a:xfrm>
            <a:off x="2214850" y="3177088"/>
            <a:ext cx="1164000" cy="243000"/>
          </a:xfrm>
          <a:prstGeom prst="rect">
            <a:avLst/>
          </a:prstGeom>
        </p:spPr>
        <p:txBody>
          <a:bodyPr anchorCtr="0" anchor="t" bIns="91425" lIns="91425" spcFirstLastPara="1" rIns="91425" wrap="square" tIns="91425">
            <a:noAutofit/>
          </a:bodyPr>
          <a:lstStyle/>
          <a:p>
            <a:pPr indent="0" lvl="0" marL="0" rtl="0" algn="ctr">
              <a:lnSpc>
                <a:spcPct val="50000"/>
              </a:lnSpc>
              <a:spcBef>
                <a:spcPts val="0"/>
              </a:spcBef>
              <a:spcAft>
                <a:spcPts val="1600"/>
              </a:spcAft>
              <a:buNone/>
            </a:pPr>
            <a:r>
              <a:rPr b="1" lang="en" sz="1200">
                <a:latin typeface="Fira Sans Condensed"/>
                <a:ea typeface="Fira Sans Condensed"/>
                <a:cs typeface="Fira Sans Condensed"/>
                <a:sym typeface="Fira Sans Condensed"/>
              </a:rPr>
              <a:t>채팅</a:t>
            </a:r>
            <a:endParaRPr b="1" sz="1200">
              <a:latin typeface="Fira Sans Condensed"/>
              <a:ea typeface="Fira Sans Condensed"/>
              <a:cs typeface="Fira Sans Condensed"/>
              <a:sym typeface="Fira Sans Condensed"/>
            </a:endParaRPr>
          </a:p>
        </p:txBody>
      </p:sp>
      <p:sp>
        <p:nvSpPr>
          <p:cNvPr id="197" name="Google Shape;197;p29"/>
          <p:cNvSpPr txBox="1"/>
          <p:nvPr>
            <p:ph idx="1" type="subTitle"/>
          </p:nvPr>
        </p:nvSpPr>
        <p:spPr>
          <a:xfrm>
            <a:off x="2214850" y="4128775"/>
            <a:ext cx="1164000" cy="243000"/>
          </a:xfrm>
          <a:prstGeom prst="rect">
            <a:avLst/>
          </a:prstGeom>
        </p:spPr>
        <p:txBody>
          <a:bodyPr anchorCtr="0" anchor="t" bIns="91425" lIns="91425" spcFirstLastPara="1" rIns="91425" wrap="square" tIns="91425">
            <a:noAutofit/>
          </a:bodyPr>
          <a:lstStyle/>
          <a:p>
            <a:pPr indent="0" lvl="0" marL="0" rtl="0" algn="ctr">
              <a:lnSpc>
                <a:spcPct val="50000"/>
              </a:lnSpc>
              <a:spcBef>
                <a:spcPts val="0"/>
              </a:spcBef>
              <a:spcAft>
                <a:spcPts val="1600"/>
              </a:spcAft>
              <a:buNone/>
            </a:pPr>
            <a:r>
              <a:rPr b="1" lang="en" sz="1200">
                <a:latin typeface="Fira Sans Condensed"/>
                <a:ea typeface="Fira Sans Condensed"/>
                <a:cs typeface="Fira Sans Condensed"/>
                <a:sym typeface="Fira Sans Condensed"/>
              </a:rPr>
              <a:t>AI</a:t>
            </a:r>
            <a:endParaRPr b="1" sz="1200">
              <a:latin typeface="Fira Sans Condensed"/>
              <a:ea typeface="Fira Sans Condensed"/>
              <a:cs typeface="Fira Sans Condensed"/>
              <a:sym typeface="Fira Sans Condensed"/>
            </a:endParaRPr>
          </a:p>
        </p:txBody>
      </p:sp>
      <p:sp>
        <p:nvSpPr>
          <p:cNvPr id="198" name="Google Shape;198;p29"/>
          <p:cNvSpPr txBox="1"/>
          <p:nvPr>
            <p:ph idx="1" type="subTitle"/>
          </p:nvPr>
        </p:nvSpPr>
        <p:spPr>
          <a:xfrm>
            <a:off x="6808325" y="3177088"/>
            <a:ext cx="1164000" cy="243000"/>
          </a:xfrm>
          <a:prstGeom prst="rect">
            <a:avLst/>
          </a:prstGeom>
        </p:spPr>
        <p:txBody>
          <a:bodyPr anchorCtr="0" anchor="t" bIns="91425" lIns="91425" spcFirstLastPara="1" rIns="91425" wrap="square" tIns="91425">
            <a:noAutofit/>
          </a:bodyPr>
          <a:lstStyle/>
          <a:p>
            <a:pPr indent="0" lvl="0" marL="0" rtl="0" algn="ctr">
              <a:lnSpc>
                <a:spcPct val="50000"/>
              </a:lnSpc>
              <a:spcBef>
                <a:spcPts val="0"/>
              </a:spcBef>
              <a:spcAft>
                <a:spcPts val="1600"/>
              </a:spcAft>
              <a:buNone/>
            </a:pPr>
            <a:r>
              <a:rPr b="1" lang="en" sz="1200">
                <a:latin typeface="Fira Sans Condensed"/>
                <a:ea typeface="Fira Sans Condensed"/>
                <a:cs typeface="Fira Sans Condensed"/>
                <a:sym typeface="Fira Sans Condensed"/>
              </a:rPr>
              <a:t>웹사이트</a:t>
            </a:r>
            <a:endParaRPr b="1" sz="1200">
              <a:latin typeface="Fira Sans Condensed"/>
              <a:ea typeface="Fira Sans Condensed"/>
              <a:cs typeface="Fira Sans Condensed"/>
              <a:sym typeface="Fira Sans Condensed"/>
            </a:endParaRPr>
          </a:p>
        </p:txBody>
      </p:sp>
      <p:sp>
        <p:nvSpPr>
          <p:cNvPr id="199" name="Google Shape;199;p29"/>
          <p:cNvSpPr txBox="1"/>
          <p:nvPr>
            <p:ph idx="1" type="subTitle"/>
          </p:nvPr>
        </p:nvSpPr>
        <p:spPr>
          <a:xfrm rot="1112160">
            <a:off x="4484604" y="2169495"/>
            <a:ext cx="1721294" cy="243338"/>
          </a:xfrm>
          <a:prstGeom prst="rect">
            <a:avLst/>
          </a:prstGeom>
        </p:spPr>
        <p:txBody>
          <a:bodyPr anchorCtr="0" anchor="t" bIns="91425" lIns="91425" spcFirstLastPara="1" rIns="91425" wrap="square" tIns="91425">
            <a:noAutofit/>
          </a:bodyPr>
          <a:lstStyle/>
          <a:p>
            <a:pPr indent="0" lvl="0" marL="0" rtl="0" algn="ctr">
              <a:lnSpc>
                <a:spcPct val="50000"/>
              </a:lnSpc>
              <a:spcBef>
                <a:spcPts val="0"/>
              </a:spcBef>
              <a:spcAft>
                <a:spcPts val="1600"/>
              </a:spcAft>
              <a:buNone/>
            </a:pPr>
            <a:r>
              <a:rPr lang="en" sz="1200"/>
              <a:t>(1)HTTP로 로그인 요청</a:t>
            </a:r>
            <a:endParaRPr sz="1200"/>
          </a:p>
        </p:txBody>
      </p:sp>
      <p:cxnSp>
        <p:nvCxnSpPr>
          <p:cNvPr id="200" name="Google Shape;200;p29"/>
          <p:cNvCxnSpPr/>
          <p:nvPr/>
        </p:nvCxnSpPr>
        <p:spPr>
          <a:xfrm>
            <a:off x="3406825" y="2112175"/>
            <a:ext cx="3295500" cy="1001700"/>
          </a:xfrm>
          <a:prstGeom prst="straightConnector1">
            <a:avLst/>
          </a:prstGeom>
          <a:noFill/>
          <a:ln cap="flat" cmpd="sng" w="9525">
            <a:solidFill>
              <a:schemeClr val="lt1"/>
            </a:solidFill>
            <a:prstDash val="solid"/>
            <a:round/>
            <a:headEnd len="med" w="med" type="none"/>
            <a:tailEnd len="med" w="med" type="triangle"/>
          </a:ln>
        </p:spPr>
      </p:cxnSp>
      <p:sp>
        <p:nvSpPr>
          <p:cNvPr id="201" name="Google Shape;201;p29"/>
          <p:cNvSpPr txBox="1"/>
          <p:nvPr>
            <p:ph idx="1" type="subTitle"/>
          </p:nvPr>
        </p:nvSpPr>
        <p:spPr>
          <a:xfrm rot="1170523">
            <a:off x="4408320" y="2455019"/>
            <a:ext cx="1721214" cy="242809"/>
          </a:xfrm>
          <a:prstGeom prst="rect">
            <a:avLst/>
          </a:prstGeom>
        </p:spPr>
        <p:txBody>
          <a:bodyPr anchorCtr="0" anchor="t" bIns="91425" lIns="91425" spcFirstLastPara="1" rIns="91425" wrap="square" tIns="91425">
            <a:noAutofit/>
          </a:bodyPr>
          <a:lstStyle/>
          <a:p>
            <a:pPr indent="0" lvl="0" marL="0" rtl="0" algn="ctr">
              <a:lnSpc>
                <a:spcPct val="50000"/>
              </a:lnSpc>
              <a:spcBef>
                <a:spcPts val="0"/>
              </a:spcBef>
              <a:spcAft>
                <a:spcPts val="1600"/>
              </a:spcAft>
              <a:buNone/>
            </a:pPr>
            <a:r>
              <a:rPr lang="en" sz="1200"/>
              <a:t>(2)인증 토큰 발급</a:t>
            </a:r>
            <a:endParaRPr sz="1200"/>
          </a:p>
        </p:txBody>
      </p:sp>
      <p:cxnSp>
        <p:nvCxnSpPr>
          <p:cNvPr id="202" name="Google Shape;202;p29"/>
          <p:cNvCxnSpPr/>
          <p:nvPr/>
        </p:nvCxnSpPr>
        <p:spPr>
          <a:xfrm rot="10800000">
            <a:off x="3441850" y="3147338"/>
            <a:ext cx="3312900" cy="39900"/>
          </a:xfrm>
          <a:prstGeom prst="straightConnector1">
            <a:avLst/>
          </a:prstGeom>
          <a:noFill/>
          <a:ln cap="flat" cmpd="sng" w="9525">
            <a:solidFill>
              <a:schemeClr val="accent6"/>
            </a:solidFill>
            <a:prstDash val="solid"/>
            <a:round/>
            <a:headEnd len="med" w="med" type="none"/>
            <a:tailEnd len="med" w="med" type="triangle"/>
          </a:ln>
        </p:spPr>
      </p:cxnSp>
      <p:sp>
        <p:nvSpPr>
          <p:cNvPr id="203" name="Google Shape;203;p29"/>
          <p:cNvSpPr txBox="1"/>
          <p:nvPr>
            <p:ph idx="1" type="subTitle"/>
          </p:nvPr>
        </p:nvSpPr>
        <p:spPr>
          <a:xfrm rot="141936">
            <a:off x="3773887" y="2886133"/>
            <a:ext cx="2391238" cy="242914"/>
          </a:xfrm>
          <a:prstGeom prst="rect">
            <a:avLst/>
          </a:prstGeom>
        </p:spPr>
        <p:txBody>
          <a:bodyPr anchorCtr="0" anchor="t" bIns="91425" lIns="91425" spcFirstLastPara="1" rIns="91425" wrap="square" tIns="91425">
            <a:noAutofit/>
          </a:bodyPr>
          <a:lstStyle/>
          <a:p>
            <a:pPr indent="0" lvl="0" marL="0" rtl="0" algn="ctr">
              <a:lnSpc>
                <a:spcPct val="50000"/>
              </a:lnSpc>
              <a:spcBef>
                <a:spcPts val="0"/>
              </a:spcBef>
              <a:spcAft>
                <a:spcPts val="1600"/>
              </a:spcAft>
              <a:buNone/>
            </a:pPr>
            <a:r>
              <a:rPr lang="en" sz="1200"/>
              <a:t>(3)토큰과 함께 웹소켓 연결요청</a:t>
            </a:r>
            <a:endParaRPr sz="1200"/>
          </a:p>
        </p:txBody>
      </p:sp>
      <p:cxnSp>
        <p:nvCxnSpPr>
          <p:cNvPr id="204" name="Google Shape;204;p29"/>
          <p:cNvCxnSpPr/>
          <p:nvPr/>
        </p:nvCxnSpPr>
        <p:spPr>
          <a:xfrm rot="10800000">
            <a:off x="2440675" y="2450488"/>
            <a:ext cx="19800" cy="597000"/>
          </a:xfrm>
          <a:prstGeom prst="straightConnector1">
            <a:avLst/>
          </a:prstGeom>
          <a:noFill/>
          <a:ln cap="flat" cmpd="sng" w="9525">
            <a:solidFill>
              <a:schemeClr val="accent6"/>
            </a:solidFill>
            <a:prstDash val="solid"/>
            <a:round/>
            <a:headEnd len="med" w="med" type="none"/>
            <a:tailEnd len="med" w="med" type="triangle"/>
          </a:ln>
        </p:spPr>
      </p:cxnSp>
      <p:sp>
        <p:nvSpPr>
          <p:cNvPr id="205" name="Google Shape;205;p29"/>
          <p:cNvSpPr txBox="1"/>
          <p:nvPr>
            <p:ph idx="1" type="subTitle"/>
          </p:nvPr>
        </p:nvSpPr>
        <p:spPr>
          <a:xfrm rot="-1506">
            <a:off x="845350" y="2542828"/>
            <a:ext cx="1369500" cy="364500"/>
          </a:xfrm>
          <a:prstGeom prst="rect">
            <a:avLst/>
          </a:prstGeom>
        </p:spPr>
        <p:txBody>
          <a:bodyPr anchorCtr="0" anchor="t" bIns="91425" lIns="91425" spcFirstLastPara="1" rIns="91425" wrap="square" tIns="91425">
            <a:noAutofit/>
          </a:bodyPr>
          <a:lstStyle/>
          <a:p>
            <a:pPr indent="0" lvl="0" marL="0" rtl="0" algn="ctr">
              <a:lnSpc>
                <a:spcPct val="50000"/>
              </a:lnSpc>
              <a:spcBef>
                <a:spcPts val="0"/>
              </a:spcBef>
              <a:spcAft>
                <a:spcPts val="1600"/>
              </a:spcAft>
              <a:buNone/>
            </a:pPr>
            <a:r>
              <a:rPr lang="en" sz="1200"/>
              <a:t>(4)토큰을 확인 </a:t>
            </a:r>
            <a:endParaRPr sz="1200"/>
          </a:p>
        </p:txBody>
      </p:sp>
      <p:cxnSp>
        <p:nvCxnSpPr>
          <p:cNvPr id="206" name="Google Shape;206;p29"/>
          <p:cNvCxnSpPr/>
          <p:nvPr/>
        </p:nvCxnSpPr>
        <p:spPr>
          <a:xfrm>
            <a:off x="3110300" y="2432788"/>
            <a:ext cx="20400" cy="632400"/>
          </a:xfrm>
          <a:prstGeom prst="straightConnector1">
            <a:avLst/>
          </a:prstGeom>
          <a:noFill/>
          <a:ln cap="flat" cmpd="sng" w="9525">
            <a:solidFill>
              <a:schemeClr val="accent6"/>
            </a:solidFill>
            <a:prstDash val="solid"/>
            <a:round/>
            <a:headEnd len="med" w="med" type="none"/>
            <a:tailEnd len="med" w="med" type="triangle"/>
          </a:ln>
        </p:spPr>
      </p:cxnSp>
      <p:sp>
        <p:nvSpPr>
          <p:cNvPr id="207" name="Google Shape;207;p29"/>
          <p:cNvSpPr txBox="1"/>
          <p:nvPr>
            <p:ph idx="1" type="subTitle"/>
          </p:nvPr>
        </p:nvSpPr>
        <p:spPr>
          <a:xfrm rot="-1285">
            <a:off x="3282675" y="2553393"/>
            <a:ext cx="1605600" cy="242400"/>
          </a:xfrm>
          <a:prstGeom prst="rect">
            <a:avLst/>
          </a:prstGeom>
        </p:spPr>
        <p:txBody>
          <a:bodyPr anchorCtr="0" anchor="t" bIns="91425" lIns="91425" spcFirstLastPara="1" rIns="91425" wrap="square" tIns="91425">
            <a:noAutofit/>
          </a:bodyPr>
          <a:lstStyle/>
          <a:p>
            <a:pPr indent="0" lvl="0" marL="0" rtl="0" algn="ctr">
              <a:lnSpc>
                <a:spcPct val="50000"/>
              </a:lnSpc>
              <a:spcBef>
                <a:spcPts val="0"/>
              </a:spcBef>
              <a:spcAft>
                <a:spcPts val="1600"/>
              </a:spcAft>
              <a:buNone/>
            </a:pPr>
            <a:r>
              <a:rPr lang="en" sz="1200"/>
              <a:t>(5)승인시 소켓 연결 </a:t>
            </a:r>
            <a:endParaRPr sz="1200"/>
          </a:p>
        </p:txBody>
      </p:sp>
      <p:sp>
        <p:nvSpPr>
          <p:cNvPr id="208" name="Google Shape;208;p29"/>
          <p:cNvSpPr txBox="1"/>
          <p:nvPr>
            <p:ph idx="1" type="subTitle"/>
          </p:nvPr>
        </p:nvSpPr>
        <p:spPr>
          <a:xfrm rot="-1725">
            <a:off x="4009937" y="3219667"/>
            <a:ext cx="2391300" cy="243000"/>
          </a:xfrm>
          <a:prstGeom prst="rect">
            <a:avLst/>
          </a:prstGeom>
        </p:spPr>
        <p:txBody>
          <a:bodyPr anchorCtr="0" anchor="t" bIns="91425" lIns="91425" spcFirstLastPara="1" rIns="91425" wrap="square" tIns="91425">
            <a:noAutofit/>
          </a:bodyPr>
          <a:lstStyle/>
          <a:p>
            <a:pPr indent="0" lvl="0" marL="0" rtl="0" algn="ctr">
              <a:lnSpc>
                <a:spcPct val="50000"/>
              </a:lnSpc>
              <a:spcBef>
                <a:spcPts val="0"/>
              </a:spcBef>
              <a:spcAft>
                <a:spcPts val="1600"/>
              </a:spcAft>
              <a:buNone/>
            </a:pPr>
            <a:r>
              <a:rPr lang="en" sz="1200"/>
              <a:t>(6)유저가 질문을 보낸다</a:t>
            </a:r>
            <a:endParaRPr sz="1200"/>
          </a:p>
        </p:txBody>
      </p:sp>
      <p:cxnSp>
        <p:nvCxnSpPr>
          <p:cNvPr id="209" name="Google Shape;209;p29"/>
          <p:cNvCxnSpPr/>
          <p:nvPr/>
        </p:nvCxnSpPr>
        <p:spPr>
          <a:xfrm rot="10800000">
            <a:off x="3476663" y="3335050"/>
            <a:ext cx="3293100" cy="43800"/>
          </a:xfrm>
          <a:prstGeom prst="straightConnector1">
            <a:avLst/>
          </a:prstGeom>
          <a:noFill/>
          <a:ln cap="flat" cmpd="sng" w="9525">
            <a:solidFill>
              <a:schemeClr val="accent6"/>
            </a:solidFill>
            <a:prstDash val="solid"/>
            <a:round/>
            <a:headEnd len="med" w="med" type="none"/>
            <a:tailEnd len="med" w="med" type="triangle"/>
          </a:ln>
        </p:spPr>
      </p:cxnSp>
      <p:cxnSp>
        <p:nvCxnSpPr>
          <p:cNvPr id="210" name="Google Shape;210;p29"/>
          <p:cNvCxnSpPr/>
          <p:nvPr/>
        </p:nvCxnSpPr>
        <p:spPr>
          <a:xfrm>
            <a:off x="2450175" y="3503375"/>
            <a:ext cx="900" cy="542100"/>
          </a:xfrm>
          <a:prstGeom prst="straightConnector1">
            <a:avLst/>
          </a:prstGeom>
          <a:noFill/>
          <a:ln cap="flat" cmpd="sng" w="9525">
            <a:solidFill>
              <a:schemeClr val="accent6"/>
            </a:solidFill>
            <a:prstDash val="solid"/>
            <a:round/>
            <a:headEnd len="med" w="med" type="none"/>
            <a:tailEnd len="med" w="med" type="triangle"/>
          </a:ln>
        </p:spPr>
      </p:cxnSp>
      <p:cxnSp>
        <p:nvCxnSpPr>
          <p:cNvPr id="211" name="Google Shape;211;p29"/>
          <p:cNvCxnSpPr/>
          <p:nvPr/>
        </p:nvCxnSpPr>
        <p:spPr>
          <a:xfrm flipH="1" rot="10800000">
            <a:off x="3119488" y="3496875"/>
            <a:ext cx="10200" cy="507300"/>
          </a:xfrm>
          <a:prstGeom prst="straightConnector1">
            <a:avLst/>
          </a:prstGeom>
          <a:noFill/>
          <a:ln cap="flat" cmpd="sng" w="9525">
            <a:solidFill>
              <a:schemeClr val="accent2"/>
            </a:solidFill>
            <a:prstDash val="solid"/>
            <a:round/>
            <a:headEnd len="med" w="med" type="none"/>
            <a:tailEnd len="med" w="med" type="triangle"/>
          </a:ln>
        </p:spPr>
      </p:cxnSp>
      <p:sp>
        <p:nvSpPr>
          <p:cNvPr id="212" name="Google Shape;212;p29"/>
          <p:cNvSpPr txBox="1"/>
          <p:nvPr>
            <p:ph idx="1" type="subTitle"/>
          </p:nvPr>
        </p:nvSpPr>
        <p:spPr>
          <a:xfrm rot="-1285">
            <a:off x="727300" y="3495380"/>
            <a:ext cx="1605600" cy="510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200"/>
              <a:t>(7)유저의 질문을 AI에게 넘긴다 </a:t>
            </a:r>
            <a:endParaRPr sz="1200"/>
          </a:p>
        </p:txBody>
      </p:sp>
      <p:sp>
        <p:nvSpPr>
          <p:cNvPr id="213" name="Google Shape;213;p29"/>
          <p:cNvSpPr txBox="1"/>
          <p:nvPr>
            <p:ph idx="1" type="subTitle"/>
          </p:nvPr>
        </p:nvSpPr>
        <p:spPr>
          <a:xfrm rot="-1285">
            <a:off x="3024250" y="3490405"/>
            <a:ext cx="1605600" cy="510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200"/>
              <a:t>(8)AI가 답변을 채팅서버로 전달</a:t>
            </a:r>
            <a:endParaRPr sz="1200"/>
          </a:p>
        </p:txBody>
      </p:sp>
      <p:cxnSp>
        <p:nvCxnSpPr>
          <p:cNvPr id="214" name="Google Shape;214;p29"/>
          <p:cNvCxnSpPr/>
          <p:nvPr/>
        </p:nvCxnSpPr>
        <p:spPr>
          <a:xfrm>
            <a:off x="3551438" y="3476713"/>
            <a:ext cx="3210600" cy="35100"/>
          </a:xfrm>
          <a:prstGeom prst="straightConnector1">
            <a:avLst/>
          </a:prstGeom>
          <a:noFill/>
          <a:ln cap="flat" cmpd="sng" w="9525">
            <a:solidFill>
              <a:schemeClr val="accent2"/>
            </a:solidFill>
            <a:prstDash val="solid"/>
            <a:round/>
            <a:headEnd len="med" w="med" type="none"/>
            <a:tailEnd len="med" w="med" type="triangle"/>
          </a:ln>
        </p:spPr>
      </p:cxnSp>
      <p:sp>
        <p:nvSpPr>
          <p:cNvPr id="215" name="Google Shape;215;p29"/>
          <p:cNvSpPr txBox="1"/>
          <p:nvPr>
            <p:ph idx="1" type="subTitle"/>
          </p:nvPr>
        </p:nvSpPr>
        <p:spPr>
          <a:xfrm rot="-1725">
            <a:off x="4490550" y="3610305"/>
            <a:ext cx="2391300" cy="243000"/>
          </a:xfrm>
          <a:prstGeom prst="rect">
            <a:avLst/>
          </a:prstGeom>
        </p:spPr>
        <p:txBody>
          <a:bodyPr anchorCtr="0" anchor="t" bIns="91425" lIns="91425" spcFirstLastPara="1" rIns="91425" wrap="square" tIns="91425">
            <a:noAutofit/>
          </a:bodyPr>
          <a:lstStyle/>
          <a:p>
            <a:pPr indent="0" lvl="0" marL="0" rtl="0" algn="ctr">
              <a:lnSpc>
                <a:spcPct val="50000"/>
              </a:lnSpc>
              <a:spcBef>
                <a:spcPts val="0"/>
              </a:spcBef>
              <a:spcAft>
                <a:spcPts val="1600"/>
              </a:spcAft>
              <a:buNone/>
            </a:pPr>
            <a:r>
              <a:rPr lang="en" sz="1200"/>
              <a:t>(9)답변을 유저에게 전달</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700"/>
                                        <p:tgtEl>
                                          <p:spTgt spid="194"/>
                                        </p:tgtEl>
                                      </p:cBhvr>
                                    </p:animEffect>
                                  </p:childTnLst>
                                </p:cTn>
                              </p:par>
                              <p:par>
                                <p:cTn fill="hold" nodeType="with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par>
                                <p:cTn fill="hold" nodeType="with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par>
                                <p:cTn fill="hold" nodeType="with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par>
                                <p:cTn fill="hold" nodeType="with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par>
                                <p:cTn fill="hold" nodeType="with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par>
                                <p:cTn fill="hold" nodeType="with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par>
                                <p:cTn fill="hold" nodeType="with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9" name="Shape 219"/>
        <p:cNvGrpSpPr/>
        <p:nvPr/>
      </p:nvGrpSpPr>
      <p:grpSpPr>
        <a:xfrm>
          <a:off x="0" y="0"/>
          <a:ext cx="0" cy="0"/>
          <a:chOff x="0" y="0"/>
          <a:chExt cx="0" cy="0"/>
        </a:xfrm>
      </p:grpSpPr>
      <p:sp>
        <p:nvSpPr>
          <p:cNvPr id="220" name="Google Shape;220;p30"/>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UI/UX및 </a:t>
            </a:r>
            <a:endParaRPr/>
          </a:p>
          <a:p>
            <a:pPr indent="0" lvl="0" marL="0" rtl="0" algn="r">
              <a:spcBef>
                <a:spcPts val="0"/>
              </a:spcBef>
              <a:spcAft>
                <a:spcPts val="0"/>
              </a:spcAft>
              <a:buNone/>
            </a:pPr>
            <a:r>
              <a:rPr lang="en"/>
              <a:t>기능</a:t>
            </a:r>
            <a:endParaRPr/>
          </a:p>
        </p:txBody>
      </p:sp>
      <p:sp>
        <p:nvSpPr>
          <p:cNvPr id="221" name="Google Shape;221;p30"/>
          <p:cNvSpPr txBox="1"/>
          <p:nvPr>
            <p:ph idx="1" type="subTitle"/>
          </p:nvPr>
        </p:nvSpPr>
        <p:spPr>
          <a:xfrm>
            <a:off x="4917750" y="3290550"/>
            <a:ext cx="20268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인증, 채팅,  AI </a:t>
            </a:r>
            <a:endParaRPr/>
          </a:p>
        </p:txBody>
      </p:sp>
      <p:sp>
        <p:nvSpPr>
          <p:cNvPr id="222" name="Google Shape;222;p30"/>
          <p:cNvSpPr txBox="1"/>
          <p:nvPr>
            <p:ph idx="2" type="title"/>
          </p:nvPr>
        </p:nvSpPr>
        <p:spPr>
          <a:xfrm>
            <a:off x="4849175" y="1001125"/>
            <a:ext cx="2095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03</a:t>
            </a:r>
            <a:endParaRPr/>
          </a:p>
        </p:txBody>
      </p:sp>
      <p:cxnSp>
        <p:nvCxnSpPr>
          <p:cNvPr id="223" name="Google Shape;223;p30"/>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theme/theme1.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c="http://schemas.openxmlformats.org/drawingml/2006/chart" xmlns:dgm="http://schemas.openxmlformats.org/drawingml/2006/diagram" xmlns:dsp="http://schemas.microsoft.com/office/drawing/2008/diagram" xmlns:a="http://schemas.openxmlformats.org/drawingml/2006/main" xmlns:pic="http://schemas.openxmlformats.org/drawingml/2006/picture" xmlns:wp="http://schemas.openxmlformats.org/drawingml/2006/wordprocessingDrawing" xmlns:xdr="http://schemas.openxmlformats.org/drawingml/2006/spreadsheetDrawing" xmlns:lc="http://schemas.openxmlformats.org/drawingml/2006/lockedCanvas" xmlns:p="http://schemas.openxmlformats.org/presentationml/2006/main" na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MS PGothic"/>
        <a:font script="Hang" typeface="맑은 고딕"/>
        <a:font script="Hans" typeface="SimSun"/>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MS PGothic"/>
        <a:font script="Hang" typeface="맑은 고딕"/>
        <a:font script="Hans" typeface="SimSu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ep:Properties xmlns:r="http://schemas.openxmlformats.org/officeDocument/2006/relationships" xmlns:ep="http://schemas.openxmlformats.org/officeDocument/2006/extended-properties" xmlns:vt="http://schemas.openxmlformats.org/officeDocument/2006/docPropsVTypes">
  <ep:Manager/>
  <ep:Company/>
  <ep:Words>408</ep:Words>
  <ep:PresentationFormat/>
  <ep:Paragraphs>140</ep:Paragraphs>
  <ep:Slides>30</ep:Slides>
  <ep:Notes>30</ep:Notes>
  <ep:TotalTime>0</ep:TotalTime>
  <ep:HiddenSlides>0</ep:HiddenSlides>
  <ep:MMClips>0</ep:MMClips>
  <ep:HeadingPairs>
    <vt:vector size="4" baseType="variant">
      <vt:variant>
        <vt:lpstr>테마</vt:lpstr>
      </vt:variant>
      <vt:variant>
        <vt:i4>1</vt:i4>
      </vt:variant>
      <vt:variant>
        <vt:lpstr>슬라이드 제목</vt:lpstr>
      </vt:variant>
      <vt:variant>
        <vt:i4>30</vt:i4>
      </vt:variant>
    </vt:vector>
  </ep:HeadingPairs>
  <ep:TitlesOfParts>
    <vt:vector size="31" baseType="lpstr">
      <vt:lpstr>Ai Tech Agency by Slidesgo</vt:lpstr>
      <vt:lpstr>TINKERBELL</vt:lpstr>
      <vt:lpstr>개발동기</vt:lpstr>
      <vt:lpstr>개발동기</vt:lpstr>
      <vt:lpstr>문제점</vt:lpstr>
      <vt:lpstr>슬라이드 5</vt:lpstr>
      <vt:lpstr>프로젝트 구조</vt:lpstr>
      <vt:lpstr>프로젝트 구조</vt:lpstr>
      <vt:lpstr>워크 플로우</vt:lpstr>
      <vt:lpstr>UI/UX및  기능</vt:lpstr>
      <vt:lpstr>원페이지</vt:lpstr>
      <vt:lpstr>로그인</vt:lpstr>
      <vt:lpstr>채팅</vt:lpstr>
      <vt:lpstr>성능및 장점</vt:lpstr>
      <vt:lpstr>왜 http말고 웹소켓</vt:lpstr>
      <vt:lpstr>AI의 역할</vt:lpstr>
      <vt:lpstr>AI 작동 원리</vt:lpstr>
      <vt:lpstr>트레이닝</vt:lpstr>
      <vt:lpstr>예측</vt:lpstr>
      <vt:lpstr>Keras 인공신경망 최적화</vt:lpstr>
      <vt:lpstr>테스트</vt:lpstr>
      <vt:lpstr>정확도: 약90%</vt:lpstr>
      <vt:lpstr>Keras 인공신경망 최적화</vt:lpstr>
      <vt:lpstr>Keras 인공신경망 최적화</vt:lpstr>
      <vt:lpstr>슬라이드 24</vt:lpstr>
      <vt:lpstr>슬라이드 25</vt:lpstr>
      <vt:lpstr>슬라이드 26</vt:lpstr>
      <vt:lpstr>슬라이드 27</vt:lpstr>
      <vt:lpstr>슬라이드 28</vt:lpstr>
      <vt:lpstr>슬라이드 29</vt:lpstr>
      <vt:lpstr>감사합니다</vt:lpstr>
    </vt:vector>
  </ep:TitlesOfParts>
  <ep:HyperlinkBase/>
  <ep:Application>Show</ep:Application>
  <ep:AppVersion>12.0000</ep:AppVersion>
</ep:Properties>
</file>

<file path=docProps/core.xml><?xml version="1.0" encoding="utf-8"?>
<cp:coreProperties xmlns:r="http://schemas.openxmlformats.org/officeDocument/2006/relationships" xmlns:cp="http://schemas.openxmlformats.org/package/2006/metadata/core-properties" xmlns:dc="http://purl.org/dc/elements/1.1/" xmlns:dcterms="http://purl.org/dc/terms/" xmlns:dcmitype="http://purl.org/dc/dcmitype/" xmlns:xsi="http://www.w3.org/2001/XMLSchema-instance">
  <cp:lastModifiedBy>CKIRUser</cp:lastModifiedBy>
  <dcterms:modified xsi:type="dcterms:W3CDTF">2020-10-27T08:25:57.450</dcterms:modified>
  <cp:revision>2</cp:revision>
  <cp:version/>
</cp:coreProperties>
</file>